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75" r:id="rId9"/>
    <p:sldId id="274" r:id="rId10"/>
    <p:sldId id="262" r:id="rId11"/>
    <p:sldId id="263" r:id="rId12"/>
    <p:sldId id="272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A15649-8A4E-46A6-BB4D-F4CAFDC3593E}" v="6" dt="2022-09-07T19:52:21.7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30A15649-8A4E-46A6-BB4D-F4CAFDC3593E}"/>
    <pc:docChg chg="undo custSel addSld modSld sldOrd">
      <pc:chgData name="Fluitsma, D.W.P.M. (Daniel)" userId="aab17d33-b89b-4526-b7c1-165dab8f619f" providerId="ADAL" clId="{30A15649-8A4E-46A6-BB4D-F4CAFDC3593E}" dt="2022-09-07T20:16:38.274" v="7992" actId="5793"/>
      <pc:docMkLst>
        <pc:docMk/>
      </pc:docMkLst>
      <pc:sldChg chg="addSp delSp modSp mod setBg">
        <pc:chgData name="Fluitsma, D.W.P.M. (Daniel)" userId="aab17d33-b89b-4526-b7c1-165dab8f619f" providerId="ADAL" clId="{30A15649-8A4E-46A6-BB4D-F4CAFDC3593E}" dt="2022-09-07T20:14:09.046" v="7835" actId="20577"/>
        <pc:sldMkLst>
          <pc:docMk/>
          <pc:sldMk cId="1828751982" sldId="256"/>
        </pc:sldMkLst>
        <pc:spChg chg="mod">
          <ac:chgData name="Fluitsma, D.W.P.M. (Daniel)" userId="aab17d33-b89b-4526-b7c1-165dab8f619f" providerId="ADAL" clId="{30A15649-8A4E-46A6-BB4D-F4CAFDC3593E}" dt="2022-09-07T20:14:09.046" v="7835" actId="20577"/>
          <ac:spMkLst>
            <pc:docMk/>
            <pc:sldMk cId="1828751982" sldId="256"/>
            <ac:spMk id="4" creationId="{B324B13F-E4DD-0657-186C-92EFA7784F56}"/>
          </ac:spMkLst>
        </pc:spChg>
        <pc:spChg chg="del">
          <ac:chgData name="Fluitsma, D.W.P.M. (Daniel)" userId="aab17d33-b89b-4526-b7c1-165dab8f619f" providerId="ADAL" clId="{30A15649-8A4E-46A6-BB4D-F4CAFDC3593E}" dt="2022-09-07T20:03:22.490" v="7640" actId="26606"/>
          <ac:spMkLst>
            <pc:docMk/>
            <pc:sldMk cId="1828751982" sldId="256"/>
            <ac:spMk id="5" creationId="{8C19375B-A233-8775-B1E1-4C48EDF5A0A6}"/>
          </ac:spMkLst>
        </pc:spChg>
        <pc:spChg chg="add">
          <ac:chgData name="Fluitsma, D.W.P.M. (Daniel)" userId="aab17d33-b89b-4526-b7c1-165dab8f619f" providerId="ADAL" clId="{30A15649-8A4E-46A6-BB4D-F4CAFDC3593E}" dt="2022-09-07T20:03:22.490" v="7640" actId="26606"/>
          <ac:spMkLst>
            <pc:docMk/>
            <pc:sldMk cId="1828751982" sldId="256"/>
            <ac:spMk id="11" creationId="{545D489D-16E1-484D-867B-144368D74B83}"/>
          </ac:spMkLst>
        </pc:spChg>
        <pc:spChg chg="add">
          <ac:chgData name="Fluitsma, D.W.P.M. (Daniel)" userId="aab17d33-b89b-4526-b7c1-165dab8f619f" providerId="ADAL" clId="{30A15649-8A4E-46A6-BB4D-F4CAFDC3593E}" dt="2022-09-07T20:03:22.490" v="7640" actId="26606"/>
          <ac:spMkLst>
            <pc:docMk/>
            <pc:sldMk cId="1828751982" sldId="256"/>
            <ac:spMk id="13" creationId="{49A496F5-B01E-4BF8-9D1E-C4E53B6F9652}"/>
          </ac:spMkLst>
        </pc:spChg>
        <pc:spChg chg="add">
          <ac:chgData name="Fluitsma, D.W.P.M. (Daniel)" userId="aab17d33-b89b-4526-b7c1-165dab8f619f" providerId="ADAL" clId="{30A15649-8A4E-46A6-BB4D-F4CAFDC3593E}" dt="2022-09-07T20:03:22.490" v="7640" actId="26606"/>
          <ac:spMkLst>
            <pc:docMk/>
            <pc:sldMk cId="1828751982" sldId="256"/>
            <ac:spMk id="15" creationId="{6E895C8D-1379-40B8-8B1B-B6F5AEAF0A6C}"/>
          </ac:spMkLst>
        </pc:spChg>
        <pc:graphicFrameChg chg="add">
          <ac:chgData name="Fluitsma, D.W.P.M. (Daniel)" userId="aab17d33-b89b-4526-b7c1-165dab8f619f" providerId="ADAL" clId="{30A15649-8A4E-46A6-BB4D-F4CAFDC3593E}" dt="2022-09-07T20:03:22.490" v="7640" actId="26606"/>
          <ac:graphicFrameMkLst>
            <pc:docMk/>
            <pc:sldMk cId="1828751982" sldId="256"/>
            <ac:graphicFrameMk id="7" creationId="{E29F7873-03A8-D6AE-63C7-A285280595FF}"/>
          </ac:graphicFrameMkLst>
        </pc:graphicFrameChg>
      </pc:sldChg>
      <pc:sldChg chg="addSp delSp modSp mod setBg">
        <pc:chgData name="Fluitsma, D.W.P.M. (Daniel)" userId="aab17d33-b89b-4526-b7c1-165dab8f619f" providerId="ADAL" clId="{30A15649-8A4E-46A6-BB4D-F4CAFDC3593E}" dt="2022-09-07T20:14:16.996" v="7836" actId="20577"/>
        <pc:sldMkLst>
          <pc:docMk/>
          <pc:sldMk cId="3940485730" sldId="257"/>
        </pc:sldMkLst>
        <pc:spChg chg="mod">
          <ac:chgData name="Fluitsma, D.W.P.M. (Daniel)" userId="aab17d33-b89b-4526-b7c1-165dab8f619f" providerId="ADAL" clId="{30A15649-8A4E-46A6-BB4D-F4CAFDC3593E}" dt="2022-09-07T20:14:16.996" v="7836" actId="20577"/>
          <ac:spMkLst>
            <pc:docMk/>
            <pc:sldMk cId="3940485730" sldId="257"/>
            <ac:spMk id="2" creationId="{B6454842-8FD7-B4CD-FC03-A4150244B9E6}"/>
          </ac:spMkLst>
        </pc:spChg>
        <pc:spChg chg="del mod">
          <ac:chgData name="Fluitsma, D.W.P.M. (Daniel)" userId="aab17d33-b89b-4526-b7c1-165dab8f619f" providerId="ADAL" clId="{30A15649-8A4E-46A6-BB4D-F4CAFDC3593E}" dt="2022-09-07T20:03:17.385" v="7639" actId="26606"/>
          <ac:spMkLst>
            <pc:docMk/>
            <pc:sldMk cId="3940485730" sldId="257"/>
            <ac:spMk id="3" creationId="{1F43A3C9-9B0F-4E09-26CE-5FB995458EE5}"/>
          </ac:spMkLst>
        </pc:spChg>
        <pc:spChg chg="add">
          <ac:chgData name="Fluitsma, D.W.P.M. (Daniel)" userId="aab17d33-b89b-4526-b7c1-165dab8f619f" providerId="ADAL" clId="{30A15649-8A4E-46A6-BB4D-F4CAFDC3593E}" dt="2022-09-07T20:03:17.385" v="7639" actId="26606"/>
          <ac:spMkLst>
            <pc:docMk/>
            <pc:sldMk cId="3940485730" sldId="257"/>
            <ac:spMk id="9" creationId="{545D489D-16E1-484D-867B-144368D74B83}"/>
          </ac:spMkLst>
        </pc:spChg>
        <pc:spChg chg="add">
          <ac:chgData name="Fluitsma, D.W.P.M. (Daniel)" userId="aab17d33-b89b-4526-b7c1-165dab8f619f" providerId="ADAL" clId="{30A15649-8A4E-46A6-BB4D-F4CAFDC3593E}" dt="2022-09-07T20:03:17.385" v="7639" actId="26606"/>
          <ac:spMkLst>
            <pc:docMk/>
            <pc:sldMk cId="3940485730" sldId="257"/>
            <ac:spMk id="11" creationId="{49A496F5-B01E-4BF8-9D1E-C4E53B6F9652}"/>
          </ac:spMkLst>
        </pc:spChg>
        <pc:spChg chg="add">
          <ac:chgData name="Fluitsma, D.W.P.M. (Daniel)" userId="aab17d33-b89b-4526-b7c1-165dab8f619f" providerId="ADAL" clId="{30A15649-8A4E-46A6-BB4D-F4CAFDC3593E}" dt="2022-09-07T20:03:17.385" v="7639" actId="26606"/>
          <ac:spMkLst>
            <pc:docMk/>
            <pc:sldMk cId="3940485730" sldId="257"/>
            <ac:spMk id="13" creationId="{6E895C8D-1379-40B8-8B1B-B6F5AEAF0A6C}"/>
          </ac:spMkLst>
        </pc:spChg>
        <pc:graphicFrameChg chg="add">
          <ac:chgData name="Fluitsma, D.W.P.M. (Daniel)" userId="aab17d33-b89b-4526-b7c1-165dab8f619f" providerId="ADAL" clId="{30A15649-8A4E-46A6-BB4D-F4CAFDC3593E}" dt="2022-09-07T20:03:17.385" v="7639" actId="26606"/>
          <ac:graphicFrameMkLst>
            <pc:docMk/>
            <pc:sldMk cId="3940485730" sldId="257"/>
            <ac:graphicFrameMk id="5" creationId="{27D3D3DD-83AC-1596-AEA9-FFE0B8E2A931}"/>
          </ac:graphicFrameMkLst>
        </pc:graphicFrameChg>
      </pc:sldChg>
      <pc:sldChg chg="addSp delSp modSp mod setBg">
        <pc:chgData name="Fluitsma, D.W.P.M. (Daniel)" userId="aab17d33-b89b-4526-b7c1-165dab8f619f" providerId="ADAL" clId="{30A15649-8A4E-46A6-BB4D-F4CAFDC3593E}" dt="2022-09-07T20:00:28.444" v="7593" actId="26606"/>
        <pc:sldMkLst>
          <pc:docMk/>
          <pc:sldMk cId="52282122" sldId="258"/>
        </pc:sldMkLst>
        <pc:spChg chg="mod">
          <ac:chgData name="Fluitsma, D.W.P.M. (Daniel)" userId="aab17d33-b89b-4526-b7c1-165dab8f619f" providerId="ADAL" clId="{30A15649-8A4E-46A6-BB4D-F4CAFDC3593E}" dt="2022-09-07T20:00:28.444" v="7593" actId="26606"/>
          <ac:spMkLst>
            <pc:docMk/>
            <pc:sldMk cId="52282122" sldId="258"/>
            <ac:spMk id="2" creationId="{FE40B542-FCAF-DB81-56B6-CBBD66CDA383}"/>
          </ac:spMkLst>
        </pc:spChg>
        <pc:spChg chg="add del mod">
          <ac:chgData name="Fluitsma, D.W.P.M. (Daniel)" userId="aab17d33-b89b-4526-b7c1-165dab8f619f" providerId="ADAL" clId="{30A15649-8A4E-46A6-BB4D-F4CAFDC3593E}" dt="2022-09-07T20:00:28.444" v="7593" actId="26606"/>
          <ac:spMkLst>
            <pc:docMk/>
            <pc:sldMk cId="52282122" sldId="258"/>
            <ac:spMk id="3" creationId="{C06CCC1B-42BA-C373-790C-4A8C9EFC43A9}"/>
          </ac:spMkLst>
        </pc:spChg>
        <pc:spChg chg="add">
          <ac:chgData name="Fluitsma, D.W.P.M. (Daniel)" userId="aab17d33-b89b-4526-b7c1-165dab8f619f" providerId="ADAL" clId="{30A15649-8A4E-46A6-BB4D-F4CAFDC3593E}" dt="2022-09-07T20:00:28.444" v="7593" actId="26606"/>
          <ac:spMkLst>
            <pc:docMk/>
            <pc:sldMk cId="52282122" sldId="258"/>
            <ac:spMk id="8" creationId="{907EF6B7-1338-4443-8C46-6A318D952DFD}"/>
          </ac:spMkLst>
        </pc:spChg>
        <pc:spChg chg="add del">
          <ac:chgData name="Fluitsma, D.W.P.M. (Daniel)" userId="aab17d33-b89b-4526-b7c1-165dab8f619f" providerId="ADAL" clId="{30A15649-8A4E-46A6-BB4D-F4CAFDC3593E}" dt="2022-09-07T20:00:28.444" v="7592" actId="26606"/>
          <ac:spMkLst>
            <pc:docMk/>
            <pc:sldMk cId="52282122" sldId="258"/>
            <ac:spMk id="9" creationId="{B819A166-7571-4003-A6B8-B62034C3ED30}"/>
          </ac:spMkLst>
        </pc:spChg>
        <pc:spChg chg="add">
          <ac:chgData name="Fluitsma, D.W.P.M. (Daniel)" userId="aab17d33-b89b-4526-b7c1-165dab8f619f" providerId="ADAL" clId="{30A15649-8A4E-46A6-BB4D-F4CAFDC3593E}" dt="2022-09-07T20:00:28.444" v="7593" actId="26606"/>
          <ac:spMkLst>
            <pc:docMk/>
            <pc:sldMk cId="52282122" sldId="258"/>
            <ac:spMk id="10" creationId="{DAAE4CDD-124C-4DCF-9584-B6033B545DD5}"/>
          </ac:spMkLst>
        </pc:spChg>
        <pc:spChg chg="add">
          <ac:chgData name="Fluitsma, D.W.P.M. (Daniel)" userId="aab17d33-b89b-4526-b7c1-165dab8f619f" providerId="ADAL" clId="{30A15649-8A4E-46A6-BB4D-F4CAFDC3593E}" dt="2022-09-07T20:00:28.444" v="7593" actId="26606"/>
          <ac:spMkLst>
            <pc:docMk/>
            <pc:sldMk cId="52282122" sldId="258"/>
            <ac:spMk id="11" creationId="{C06CCC1B-42BA-C373-790C-4A8C9EFC43A9}"/>
          </ac:spMkLst>
        </pc:spChg>
        <pc:spChg chg="add">
          <ac:chgData name="Fluitsma, D.W.P.M. (Daniel)" userId="aab17d33-b89b-4526-b7c1-165dab8f619f" providerId="ADAL" clId="{30A15649-8A4E-46A6-BB4D-F4CAFDC3593E}" dt="2022-09-07T20:00:28.444" v="7593" actId="26606"/>
          <ac:spMkLst>
            <pc:docMk/>
            <pc:sldMk cId="52282122" sldId="258"/>
            <ac:spMk id="12" creationId="{081E4A58-353D-44AE-B2FC-2A74E2E400F7}"/>
          </ac:spMkLst>
        </pc:spChg>
        <pc:graphicFrameChg chg="add del">
          <ac:chgData name="Fluitsma, D.W.P.M. (Daniel)" userId="aab17d33-b89b-4526-b7c1-165dab8f619f" providerId="ADAL" clId="{30A15649-8A4E-46A6-BB4D-F4CAFDC3593E}" dt="2022-09-07T20:00:28.444" v="7592" actId="26606"/>
          <ac:graphicFrameMkLst>
            <pc:docMk/>
            <pc:sldMk cId="52282122" sldId="258"/>
            <ac:graphicFrameMk id="5" creationId="{50C76A2C-82A9-DB28-080A-CF045B748045}"/>
          </ac:graphicFrameMkLst>
        </pc:graphicFrameChg>
      </pc:sldChg>
      <pc:sldChg chg="addSp modSp new mod setBg">
        <pc:chgData name="Fluitsma, D.W.P.M. (Daniel)" userId="aab17d33-b89b-4526-b7c1-165dab8f619f" providerId="ADAL" clId="{30A15649-8A4E-46A6-BB4D-F4CAFDC3593E}" dt="2022-09-07T20:00:46.795" v="7612" actId="20577"/>
        <pc:sldMkLst>
          <pc:docMk/>
          <pc:sldMk cId="2425300574" sldId="259"/>
        </pc:sldMkLst>
        <pc:spChg chg="mod">
          <ac:chgData name="Fluitsma, D.W.P.M. (Daniel)" userId="aab17d33-b89b-4526-b7c1-165dab8f619f" providerId="ADAL" clId="{30A15649-8A4E-46A6-BB4D-F4CAFDC3593E}" dt="2022-09-07T20:00:36.385" v="7594" actId="26606"/>
          <ac:spMkLst>
            <pc:docMk/>
            <pc:sldMk cId="2425300574" sldId="259"/>
            <ac:spMk id="2" creationId="{2AE96DE5-285A-A8D6-05DC-BCC2CDB2628B}"/>
          </ac:spMkLst>
        </pc:spChg>
        <pc:spChg chg="mod">
          <ac:chgData name="Fluitsma, D.W.P.M. (Daniel)" userId="aab17d33-b89b-4526-b7c1-165dab8f619f" providerId="ADAL" clId="{30A15649-8A4E-46A6-BB4D-F4CAFDC3593E}" dt="2022-09-07T20:00:46.795" v="7612" actId="20577"/>
          <ac:spMkLst>
            <pc:docMk/>
            <pc:sldMk cId="2425300574" sldId="259"/>
            <ac:spMk id="3" creationId="{B373A43E-966E-A285-428C-1D0E92B116C5}"/>
          </ac:spMkLst>
        </pc:spChg>
        <pc:spChg chg="add">
          <ac:chgData name="Fluitsma, D.W.P.M. (Daniel)" userId="aab17d33-b89b-4526-b7c1-165dab8f619f" providerId="ADAL" clId="{30A15649-8A4E-46A6-BB4D-F4CAFDC3593E}" dt="2022-09-07T20:00:36.385" v="7594" actId="26606"/>
          <ac:spMkLst>
            <pc:docMk/>
            <pc:sldMk cId="2425300574" sldId="259"/>
            <ac:spMk id="8" creationId="{907EF6B7-1338-4443-8C46-6A318D952DFD}"/>
          </ac:spMkLst>
        </pc:spChg>
        <pc:spChg chg="add">
          <ac:chgData name="Fluitsma, D.W.P.M. (Daniel)" userId="aab17d33-b89b-4526-b7c1-165dab8f619f" providerId="ADAL" clId="{30A15649-8A4E-46A6-BB4D-F4CAFDC3593E}" dt="2022-09-07T20:00:36.385" v="7594" actId="26606"/>
          <ac:spMkLst>
            <pc:docMk/>
            <pc:sldMk cId="2425300574" sldId="259"/>
            <ac:spMk id="10" creationId="{DAAE4CDD-124C-4DCF-9584-B6033B545DD5}"/>
          </ac:spMkLst>
        </pc:spChg>
        <pc:spChg chg="add">
          <ac:chgData name="Fluitsma, D.W.P.M. (Daniel)" userId="aab17d33-b89b-4526-b7c1-165dab8f619f" providerId="ADAL" clId="{30A15649-8A4E-46A6-BB4D-F4CAFDC3593E}" dt="2022-09-07T20:00:36.385" v="7594" actId="26606"/>
          <ac:spMkLst>
            <pc:docMk/>
            <pc:sldMk cId="2425300574" sldId="259"/>
            <ac:spMk id="12" creationId="{081E4A58-353D-44AE-B2FC-2A74E2E400F7}"/>
          </ac:spMkLst>
        </pc:spChg>
      </pc:sldChg>
      <pc:sldChg chg="addSp modSp new mod setBg">
        <pc:chgData name="Fluitsma, D.W.P.M. (Daniel)" userId="aab17d33-b89b-4526-b7c1-165dab8f619f" providerId="ADAL" clId="{30A15649-8A4E-46A6-BB4D-F4CAFDC3593E}" dt="2022-09-07T20:03:08.475" v="7638" actId="26606"/>
        <pc:sldMkLst>
          <pc:docMk/>
          <pc:sldMk cId="869233987" sldId="260"/>
        </pc:sldMkLst>
        <pc:spChg chg="mod">
          <ac:chgData name="Fluitsma, D.W.P.M. (Daniel)" userId="aab17d33-b89b-4526-b7c1-165dab8f619f" providerId="ADAL" clId="{30A15649-8A4E-46A6-BB4D-F4CAFDC3593E}" dt="2022-09-07T20:03:08.475" v="7638" actId="26606"/>
          <ac:spMkLst>
            <pc:docMk/>
            <pc:sldMk cId="869233987" sldId="260"/>
            <ac:spMk id="2" creationId="{EBE4E608-2190-1BAC-E1E8-9BC372D23228}"/>
          </ac:spMkLst>
        </pc:spChg>
        <pc:spChg chg="mod">
          <ac:chgData name="Fluitsma, D.W.P.M. (Daniel)" userId="aab17d33-b89b-4526-b7c1-165dab8f619f" providerId="ADAL" clId="{30A15649-8A4E-46A6-BB4D-F4CAFDC3593E}" dt="2022-09-07T20:03:08.475" v="7638" actId="26606"/>
          <ac:spMkLst>
            <pc:docMk/>
            <pc:sldMk cId="869233987" sldId="260"/>
            <ac:spMk id="3" creationId="{084D22EB-A4F7-380F-A93A-DB617B03E1B6}"/>
          </ac:spMkLst>
        </pc:spChg>
        <pc:spChg chg="add">
          <ac:chgData name="Fluitsma, D.W.P.M. (Daniel)" userId="aab17d33-b89b-4526-b7c1-165dab8f619f" providerId="ADAL" clId="{30A15649-8A4E-46A6-BB4D-F4CAFDC3593E}" dt="2022-09-07T20:03:08.475" v="7638" actId="26606"/>
          <ac:spMkLst>
            <pc:docMk/>
            <pc:sldMk cId="869233987" sldId="260"/>
            <ac:spMk id="8" creationId="{907EF6B7-1338-4443-8C46-6A318D952DFD}"/>
          </ac:spMkLst>
        </pc:spChg>
        <pc:spChg chg="add">
          <ac:chgData name="Fluitsma, D.W.P.M. (Daniel)" userId="aab17d33-b89b-4526-b7c1-165dab8f619f" providerId="ADAL" clId="{30A15649-8A4E-46A6-BB4D-F4CAFDC3593E}" dt="2022-09-07T20:03:08.475" v="7638" actId="26606"/>
          <ac:spMkLst>
            <pc:docMk/>
            <pc:sldMk cId="869233987" sldId="260"/>
            <ac:spMk id="10" creationId="{DAAE4CDD-124C-4DCF-9584-B6033B545DD5}"/>
          </ac:spMkLst>
        </pc:spChg>
        <pc:spChg chg="add">
          <ac:chgData name="Fluitsma, D.W.P.M. (Daniel)" userId="aab17d33-b89b-4526-b7c1-165dab8f619f" providerId="ADAL" clId="{30A15649-8A4E-46A6-BB4D-F4CAFDC3593E}" dt="2022-09-07T20:03:08.475" v="7638" actId="26606"/>
          <ac:spMkLst>
            <pc:docMk/>
            <pc:sldMk cId="869233987" sldId="260"/>
            <ac:spMk id="12" creationId="{081E4A58-353D-44AE-B2FC-2A74E2E400F7}"/>
          </ac:spMkLst>
        </pc:spChg>
      </pc:sldChg>
      <pc:sldChg chg="addSp delSp modSp new mod setBg modClrScheme chgLayout">
        <pc:chgData name="Fluitsma, D.W.P.M. (Daniel)" userId="aab17d33-b89b-4526-b7c1-165dab8f619f" providerId="ADAL" clId="{30A15649-8A4E-46A6-BB4D-F4CAFDC3593E}" dt="2022-09-07T19:59:14.186" v="7590" actId="20577"/>
        <pc:sldMkLst>
          <pc:docMk/>
          <pc:sldMk cId="4232873621" sldId="261"/>
        </pc:sldMkLst>
        <pc:spChg chg="mod ord">
          <ac:chgData name="Fluitsma, D.W.P.M. (Daniel)" userId="aab17d33-b89b-4526-b7c1-165dab8f619f" providerId="ADAL" clId="{30A15649-8A4E-46A6-BB4D-F4CAFDC3593E}" dt="2022-09-07T19:58:56.819" v="7585" actId="20577"/>
          <ac:spMkLst>
            <pc:docMk/>
            <pc:sldMk cId="4232873621" sldId="261"/>
            <ac:spMk id="2" creationId="{FB146D15-C502-29BC-888B-D600B6CF90E7}"/>
          </ac:spMkLst>
        </pc:spChg>
        <pc:spChg chg="del mod ord">
          <ac:chgData name="Fluitsma, D.W.P.M. (Daniel)" userId="aab17d33-b89b-4526-b7c1-165dab8f619f" providerId="ADAL" clId="{30A15649-8A4E-46A6-BB4D-F4CAFDC3593E}" dt="2022-09-07T19:56:31.735" v="7570" actId="700"/>
          <ac:spMkLst>
            <pc:docMk/>
            <pc:sldMk cId="4232873621" sldId="261"/>
            <ac:spMk id="3" creationId="{4199F9BE-95B2-3E92-9F0B-CC1F02B9009B}"/>
          </ac:spMkLst>
        </pc:spChg>
        <pc:spChg chg="add mod ord">
          <ac:chgData name="Fluitsma, D.W.P.M. (Daniel)" userId="aab17d33-b89b-4526-b7c1-165dab8f619f" providerId="ADAL" clId="{30A15649-8A4E-46A6-BB4D-F4CAFDC3593E}" dt="2022-09-07T19:59:14.186" v="7590" actId="20577"/>
          <ac:spMkLst>
            <pc:docMk/>
            <pc:sldMk cId="4232873621" sldId="261"/>
            <ac:spMk id="4" creationId="{0B67BA14-0429-8EAB-63D1-B2E80957812F}"/>
          </ac:spMkLst>
        </pc:spChg>
        <pc:spChg chg="add del mod ord">
          <ac:chgData name="Fluitsma, D.W.P.M. (Daniel)" userId="aab17d33-b89b-4526-b7c1-165dab8f619f" providerId="ADAL" clId="{30A15649-8A4E-46A6-BB4D-F4CAFDC3593E}" dt="2022-09-07T19:56:33.969" v="7571" actId="22"/>
          <ac:spMkLst>
            <pc:docMk/>
            <pc:sldMk cId="4232873621" sldId="261"/>
            <ac:spMk id="5" creationId="{F308C970-681D-0AAD-4D10-4D63D9A87DD8}"/>
          </ac:spMkLst>
        </pc:spChg>
        <pc:spChg chg="add del mod">
          <ac:chgData name="Fluitsma, D.W.P.M. (Daniel)" userId="aab17d33-b89b-4526-b7c1-165dab8f619f" providerId="ADAL" clId="{30A15649-8A4E-46A6-BB4D-F4CAFDC3593E}" dt="2022-09-07T19:58:03.194" v="7573" actId="22"/>
          <ac:spMkLst>
            <pc:docMk/>
            <pc:sldMk cId="4232873621" sldId="261"/>
            <ac:spMk id="9" creationId="{89DFCC09-0334-8DDB-BC9E-8179074C59B1}"/>
          </ac:spMkLst>
        </pc:spChg>
        <pc:spChg chg="add">
          <ac:chgData name="Fluitsma, D.W.P.M. (Daniel)" userId="aab17d33-b89b-4526-b7c1-165dab8f619f" providerId="ADAL" clId="{30A15649-8A4E-46A6-BB4D-F4CAFDC3593E}" dt="2022-09-07T19:58:09.445" v="7574" actId="26606"/>
          <ac:spMkLst>
            <pc:docMk/>
            <pc:sldMk cId="4232873621" sldId="261"/>
            <ac:spMk id="16" creationId="{5E39A796-BE83-48B1-B33F-35C4A32AAB57}"/>
          </ac:spMkLst>
        </pc:spChg>
        <pc:spChg chg="add">
          <ac:chgData name="Fluitsma, D.W.P.M. (Daniel)" userId="aab17d33-b89b-4526-b7c1-165dab8f619f" providerId="ADAL" clId="{30A15649-8A4E-46A6-BB4D-F4CAFDC3593E}" dt="2022-09-07T19:58:09.445" v="7574" actId="26606"/>
          <ac:spMkLst>
            <pc:docMk/>
            <pc:sldMk cId="4232873621" sldId="261"/>
            <ac:spMk id="18" creationId="{72F84B47-E267-4194-8194-831DB7B5547F}"/>
          </ac:spMkLst>
        </pc:spChg>
        <pc:picChg chg="add del mod ord">
          <ac:chgData name="Fluitsma, D.W.P.M. (Daniel)" userId="aab17d33-b89b-4526-b7c1-165dab8f619f" providerId="ADAL" clId="{30A15649-8A4E-46A6-BB4D-F4CAFDC3593E}" dt="2022-09-07T19:57:04.715" v="7572" actId="21"/>
          <ac:picMkLst>
            <pc:docMk/>
            <pc:sldMk cId="4232873621" sldId="261"/>
            <ac:picMk id="7" creationId="{4996FC78-0B2A-43FF-27E5-B4AF8CC5E158}"/>
          </ac:picMkLst>
        </pc:picChg>
        <pc:picChg chg="add mod ord">
          <ac:chgData name="Fluitsma, D.W.P.M. (Daniel)" userId="aab17d33-b89b-4526-b7c1-165dab8f619f" providerId="ADAL" clId="{30A15649-8A4E-46A6-BB4D-F4CAFDC3593E}" dt="2022-09-07T19:58:22.279" v="7578" actId="14100"/>
          <ac:picMkLst>
            <pc:docMk/>
            <pc:sldMk cId="4232873621" sldId="261"/>
            <ac:picMk id="11" creationId="{A2B38FA4-924E-C228-0B6E-DEA77B1FD1B0}"/>
          </ac:picMkLst>
        </pc:picChg>
      </pc:sldChg>
      <pc:sldChg chg="addSp modSp new mod setBg">
        <pc:chgData name="Fluitsma, D.W.P.M. (Daniel)" userId="aab17d33-b89b-4526-b7c1-165dab8f619f" providerId="ADAL" clId="{30A15649-8A4E-46A6-BB4D-F4CAFDC3593E}" dt="2022-09-07T20:14:32.774" v="7837" actId="20577"/>
        <pc:sldMkLst>
          <pc:docMk/>
          <pc:sldMk cId="3693845713" sldId="262"/>
        </pc:sldMkLst>
        <pc:spChg chg="mod">
          <ac:chgData name="Fluitsma, D.W.P.M. (Daniel)" userId="aab17d33-b89b-4526-b7c1-165dab8f619f" providerId="ADAL" clId="{30A15649-8A4E-46A6-BB4D-F4CAFDC3593E}" dt="2022-09-07T20:14:32.774" v="7837" actId="20577"/>
          <ac:spMkLst>
            <pc:docMk/>
            <pc:sldMk cId="3693845713" sldId="262"/>
            <ac:spMk id="2" creationId="{BDDB30E9-6741-4BA9-BFBA-4C3D558D90DA}"/>
          </ac:spMkLst>
        </pc:spChg>
        <pc:spChg chg="mod">
          <ac:chgData name="Fluitsma, D.W.P.M. (Daniel)" userId="aab17d33-b89b-4526-b7c1-165dab8f619f" providerId="ADAL" clId="{30A15649-8A4E-46A6-BB4D-F4CAFDC3593E}" dt="2022-09-07T20:00:54.471" v="7613" actId="26606"/>
          <ac:spMkLst>
            <pc:docMk/>
            <pc:sldMk cId="3693845713" sldId="262"/>
            <ac:spMk id="3" creationId="{FC9D8935-1428-609D-5DE6-04D75B891538}"/>
          </ac:spMkLst>
        </pc:spChg>
        <pc:spChg chg="add">
          <ac:chgData name="Fluitsma, D.W.P.M. (Daniel)" userId="aab17d33-b89b-4526-b7c1-165dab8f619f" providerId="ADAL" clId="{30A15649-8A4E-46A6-BB4D-F4CAFDC3593E}" dt="2022-09-07T20:00:54.471" v="7613" actId="26606"/>
          <ac:spMkLst>
            <pc:docMk/>
            <pc:sldMk cId="3693845713" sldId="262"/>
            <ac:spMk id="8" creationId="{907EF6B7-1338-4443-8C46-6A318D952DFD}"/>
          </ac:spMkLst>
        </pc:spChg>
        <pc:spChg chg="add">
          <ac:chgData name="Fluitsma, D.W.P.M. (Daniel)" userId="aab17d33-b89b-4526-b7c1-165dab8f619f" providerId="ADAL" clId="{30A15649-8A4E-46A6-BB4D-F4CAFDC3593E}" dt="2022-09-07T20:00:54.471" v="7613" actId="26606"/>
          <ac:spMkLst>
            <pc:docMk/>
            <pc:sldMk cId="3693845713" sldId="262"/>
            <ac:spMk id="10" creationId="{DAAE4CDD-124C-4DCF-9584-B6033B545DD5}"/>
          </ac:spMkLst>
        </pc:spChg>
        <pc:spChg chg="add">
          <ac:chgData name="Fluitsma, D.W.P.M. (Daniel)" userId="aab17d33-b89b-4526-b7c1-165dab8f619f" providerId="ADAL" clId="{30A15649-8A4E-46A6-BB4D-F4CAFDC3593E}" dt="2022-09-07T20:00:54.471" v="7613" actId="26606"/>
          <ac:spMkLst>
            <pc:docMk/>
            <pc:sldMk cId="3693845713" sldId="262"/>
            <ac:spMk id="12" creationId="{081E4A58-353D-44AE-B2FC-2A74E2E400F7}"/>
          </ac:spMkLst>
        </pc:spChg>
      </pc:sldChg>
      <pc:sldChg chg="addSp modSp new mod setBg">
        <pc:chgData name="Fluitsma, D.W.P.M. (Daniel)" userId="aab17d33-b89b-4526-b7c1-165dab8f619f" providerId="ADAL" clId="{30A15649-8A4E-46A6-BB4D-F4CAFDC3593E}" dt="2022-09-07T20:01:06.595" v="7616" actId="20577"/>
        <pc:sldMkLst>
          <pc:docMk/>
          <pc:sldMk cId="2693231115" sldId="263"/>
        </pc:sldMkLst>
        <pc:spChg chg="mod">
          <ac:chgData name="Fluitsma, D.W.P.M. (Daniel)" userId="aab17d33-b89b-4526-b7c1-165dab8f619f" providerId="ADAL" clId="{30A15649-8A4E-46A6-BB4D-F4CAFDC3593E}" dt="2022-09-07T20:01:06.595" v="7616" actId="20577"/>
          <ac:spMkLst>
            <pc:docMk/>
            <pc:sldMk cId="2693231115" sldId="263"/>
            <ac:spMk id="2" creationId="{047A6F6E-A6ED-53CB-7528-50421256EC59}"/>
          </ac:spMkLst>
        </pc:spChg>
        <pc:spChg chg="mod">
          <ac:chgData name="Fluitsma, D.W.P.M. (Daniel)" userId="aab17d33-b89b-4526-b7c1-165dab8f619f" providerId="ADAL" clId="{30A15649-8A4E-46A6-BB4D-F4CAFDC3593E}" dt="2022-09-07T20:01:00.744" v="7614" actId="26606"/>
          <ac:spMkLst>
            <pc:docMk/>
            <pc:sldMk cId="2693231115" sldId="263"/>
            <ac:spMk id="3" creationId="{D57CE724-C283-91CA-93AE-D720779F1031}"/>
          </ac:spMkLst>
        </pc:spChg>
        <pc:spChg chg="add">
          <ac:chgData name="Fluitsma, D.W.P.M. (Daniel)" userId="aab17d33-b89b-4526-b7c1-165dab8f619f" providerId="ADAL" clId="{30A15649-8A4E-46A6-BB4D-F4CAFDC3593E}" dt="2022-09-07T20:01:00.744" v="7614" actId="26606"/>
          <ac:spMkLst>
            <pc:docMk/>
            <pc:sldMk cId="2693231115" sldId="263"/>
            <ac:spMk id="8" creationId="{1709F1D5-B0F1-4714-A239-E5B61C161915}"/>
          </ac:spMkLst>
        </pc:spChg>
        <pc:spChg chg="add">
          <ac:chgData name="Fluitsma, D.W.P.M. (Daniel)" userId="aab17d33-b89b-4526-b7c1-165dab8f619f" providerId="ADAL" clId="{30A15649-8A4E-46A6-BB4D-F4CAFDC3593E}" dt="2022-09-07T20:01:00.744" v="7614" actId="26606"/>
          <ac:spMkLst>
            <pc:docMk/>
            <pc:sldMk cId="2693231115" sldId="263"/>
            <ac:spMk id="10" creationId="{228FB460-D3FF-4440-A020-05982A09E517}"/>
          </ac:spMkLst>
        </pc:spChg>
        <pc:spChg chg="add">
          <ac:chgData name="Fluitsma, D.W.P.M. (Daniel)" userId="aab17d33-b89b-4526-b7c1-165dab8f619f" providerId="ADAL" clId="{30A15649-8A4E-46A6-BB4D-F4CAFDC3593E}" dt="2022-09-07T20:01:00.744" v="7614" actId="26606"/>
          <ac:spMkLst>
            <pc:docMk/>
            <pc:sldMk cId="2693231115" sldId="263"/>
            <ac:spMk id="12" creationId="{14847E93-7DC1-4D4B-8829-B19AA7137C50}"/>
          </ac:spMkLst>
        </pc:spChg>
        <pc:spChg chg="add">
          <ac:chgData name="Fluitsma, D.W.P.M. (Daniel)" userId="aab17d33-b89b-4526-b7c1-165dab8f619f" providerId="ADAL" clId="{30A15649-8A4E-46A6-BB4D-F4CAFDC3593E}" dt="2022-09-07T20:01:00.744" v="7614" actId="26606"/>
          <ac:spMkLst>
            <pc:docMk/>
            <pc:sldMk cId="2693231115" sldId="263"/>
            <ac:spMk id="14" creationId="{5566D6E1-03A1-4D73-A4E0-35D74D568A04}"/>
          </ac:spMkLst>
        </pc:spChg>
        <pc:spChg chg="add">
          <ac:chgData name="Fluitsma, D.W.P.M. (Daniel)" userId="aab17d33-b89b-4526-b7c1-165dab8f619f" providerId="ADAL" clId="{30A15649-8A4E-46A6-BB4D-F4CAFDC3593E}" dt="2022-09-07T20:01:00.744" v="7614" actId="26606"/>
          <ac:spMkLst>
            <pc:docMk/>
            <pc:sldMk cId="2693231115" sldId="263"/>
            <ac:spMk id="16" creationId="{9F835A99-04AC-494A-A572-AFE8413CC938}"/>
          </ac:spMkLst>
        </pc:spChg>
        <pc:spChg chg="add">
          <ac:chgData name="Fluitsma, D.W.P.M. (Daniel)" userId="aab17d33-b89b-4526-b7c1-165dab8f619f" providerId="ADAL" clId="{30A15649-8A4E-46A6-BB4D-F4CAFDC3593E}" dt="2022-09-07T20:01:00.744" v="7614" actId="26606"/>
          <ac:spMkLst>
            <pc:docMk/>
            <pc:sldMk cId="2693231115" sldId="263"/>
            <ac:spMk id="18" creationId="{7B786209-1B0B-4CA9-9BDD-F7327066A84D}"/>
          </ac:spMkLst>
        </pc:spChg>
        <pc:spChg chg="add">
          <ac:chgData name="Fluitsma, D.W.P.M. (Daniel)" userId="aab17d33-b89b-4526-b7c1-165dab8f619f" providerId="ADAL" clId="{30A15649-8A4E-46A6-BB4D-F4CAFDC3593E}" dt="2022-09-07T20:01:00.744" v="7614" actId="26606"/>
          <ac:spMkLst>
            <pc:docMk/>
            <pc:sldMk cId="2693231115" sldId="263"/>
            <ac:spMk id="20" creationId="{2D2964BB-484D-45AE-AD66-D407D0629652}"/>
          </ac:spMkLst>
        </pc:spChg>
        <pc:spChg chg="add">
          <ac:chgData name="Fluitsma, D.W.P.M. (Daniel)" userId="aab17d33-b89b-4526-b7c1-165dab8f619f" providerId="ADAL" clId="{30A15649-8A4E-46A6-BB4D-F4CAFDC3593E}" dt="2022-09-07T20:01:00.744" v="7614" actId="26606"/>
          <ac:spMkLst>
            <pc:docMk/>
            <pc:sldMk cId="2693231115" sldId="263"/>
            <ac:spMk id="22" creationId="{6691AC69-A76E-4DAB-B565-468B6B87ACF3}"/>
          </ac:spMkLst>
        </pc:spChg>
      </pc:sldChg>
      <pc:sldChg chg="addSp modSp new mod setBg">
        <pc:chgData name="Fluitsma, D.W.P.M. (Daniel)" userId="aab17d33-b89b-4526-b7c1-165dab8f619f" providerId="ADAL" clId="{30A15649-8A4E-46A6-BB4D-F4CAFDC3593E}" dt="2022-09-07T20:01:38.005" v="7628" actId="26606"/>
        <pc:sldMkLst>
          <pc:docMk/>
          <pc:sldMk cId="1778336383" sldId="264"/>
        </pc:sldMkLst>
        <pc:spChg chg="mod">
          <ac:chgData name="Fluitsma, D.W.P.M. (Daniel)" userId="aab17d33-b89b-4526-b7c1-165dab8f619f" providerId="ADAL" clId="{30A15649-8A4E-46A6-BB4D-F4CAFDC3593E}" dt="2022-09-07T20:01:38.005" v="7628" actId="26606"/>
          <ac:spMkLst>
            <pc:docMk/>
            <pc:sldMk cId="1778336383" sldId="264"/>
            <ac:spMk id="2" creationId="{7964F9F4-23F2-A7C1-059E-00760364A997}"/>
          </ac:spMkLst>
        </pc:spChg>
        <pc:spChg chg="mod">
          <ac:chgData name="Fluitsma, D.W.P.M. (Daniel)" userId="aab17d33-b89b-4526-b7c1-165dab8f619f" providerId="ADAL" clId="{30A15649-8A4E-46A6-BB4D-F4CAFDC3593E}" dt="2022-09-07T20:01:38.005" v="7628" actId="26606"/>
          <ac:spMkLst>
            <pc:docMk/>
            <pc:sldMk cId="1778336383" sldId="264"/>
            <ac:spMk id="3" creationId="{F6B9D76E-83BB-4771-E91B-BDDB7BD69FB3}"/>
          </ac:spMkLst>
        </pc:spChg>
        <pc:spChg chg="add">
          <ac:chgData name="Fluitsma, D.W.P.M. (Daniel)" userId="aab17d33-b89b-4526-b7c1-165dab8f619f" providerId="ADAL" clId="{30A15649-8A4E-46A6-BB4D-F4CAFDC3593E}" dt="2022-09-07T20:01:38.005" v="7628" actId="26606"/>
          <ac:spMkLst>
            <pc:docMk/>
            <pc:sldMk cId="1778336383" sldId="264"/>
            <ac:spMk id="8" creationId="{1709F1D5-B0F1-4714-A239-E5B61C161915}"/>
          </ac:spMkLst>
        </pc:spChg>
        <pc:spChg chg="add">
          <ac:chgData name="Fluitsma, D.W.P.M. (Daniel)" userId="aab17d33-b89b-4526-b7c1-165dab8f619f" providerId="ADAL" clId="{30A15649-8A4E-46A6-BB4D-F4CAFDC3593E}" dt="2022-09-07T20:01:38.005" v="7628" actId="26606"/>
          <ac:spMkLst>
            <pc:docMk/>
            <pc:sldMk cId="1778336383" sldId="264"/>
            <ac:spMk id="10" creationId="{228FB460-D3FF-4440-A020-05982A09E517}"/>
          </ac:spMkLst>
        </pc:spChg>
        <pc:spChg chg="add">
          <ac:chgData name="Fluitsma, D.W.P.M. (Daniel)" userId="aab17d33-b89b-4526-b7c1-165dab8f619f" providerId="ADAL" clId="{30A15649-8A4E-46A6-BB4D-F4CAFDC3593E}" dt="2022-09-07T20:01:38.005" v="7628" actId="26606"/>
          <ac:spMkLst>
            <pc:docMk/>
            <pc:sldMk cId="1778336383" sldId="264"/>
            <ac:spMk id="12" creationId="{14847E93-7DC1-4D4B-8829-B19AA7137C50}"/>
          </ac:spMkLst>
        </pc:spChg>
        <pc:spChg chg="add">
          <ac:chgData name="Fluitsma, D.W.P.M. (Daniel)" userId="aab17d33-b89b-4526-b7c1-165dab8f619f" providerId="ADAL" clId="{30A15649-8A4E-46A6-BB4D-F4CAFDC3593E}" dt="2022-09-07T20:01:38.005" v="7628" actId="26606"/>
          <ac:spMkLst>
            <pc:docMk/>
            <pc:sldMk cId="1778336383" sldId="264"/>
            <ac:spMk id="14" creationId="{5566D6E1-03A1-4D73-A4E0-35D74D568A04}"/>
          </ac:spMkLst>
        </pc:spChg>
        <pc:spChg chg="add">
          <ac:chgData name="Fluitsma, D.W.P.M. (Daniel)" userId="aab17d33-b89b-4526-b7c1-165dab8f619f" providerId="ADAL" clId="{30A15649-8A4E-46A6-BB4D-F4CAFDC3593E}" dt="2022-09-07T20:01:38.005" v="7628" actId="26606"/>
          <ac:spMkLst>
            <pc:docMk/>
            <pc:sldMk cId="1778336383" sldId="264"/>
            <ac:spMk id="16" creationId="{9F835A99-04AC-494A-A572-AFE8413CC938}"/>
          </ac:spMkLst>
        </pc:spChg>
        <pc:spChg chg="add">
          <ac:chgData name="Fluitsma, D.W.P.M. (Daniel)" userId="aab17d33-b89b-4526-b7c1-165dab8f619f" providerId="ADAL" clId="{30A15649-8A4E-46A6-BB4D-F4CAFDC3593E}" dt="2022-09-07T20:01:38.005" v="7628" actId="26606"/>
          <ac:spMkLst>
            <pc:docMk/>
            <pc:sldMk cId="1778336383" sldId="264"/>
            <ac:spMk id="18" creationId="{7B786209-1B0B-4CA9-9BDD-F7327066A84D}"/>
          </ac:spMkLst>
        </pc:spChg>
        <pc:spChg chg="add">
          <ac:chgData name="Fluitsma, D.W.P.M. (Daniel)" userId="aab17d33-b89b-4526-b7c1-165dab8f619f" providerId="ADAL" clId="{30A15649-8A4E-46A6-BB4D-F4CAFDC3593E}" dt="2022-09-07T20:01:38.005" v="7628" actId="26606"/>
          <ac:spMkLst>
            <pc:docMk/>
            <pc:sldMk cId="1778336383" sldId="264"/>
            <ac:spMk id="20" creationId="{2D2964BB-484D-45AE-AD66-D407D0629652}"/>
          </ac:spMkLst>
        </pc:spChg>
        <pc:spChg chg="add">
          <ac:chgData name="Fluitsma, D.W.P.M. (Daniel)" userId="aab17d33-b89b-4526-b7c1-165dab8f619f" providerId="ADAL" clId="{30A15649-8A4E-46A6-BB4D-F4CAFDC3593E}" dt="2022-09-07T20:01:38.005" v="7628" actId="26606"/>
          <ac:spMkLst>
            <pc:docMk/>
            <pc:sldMk cId="1778336383" sldId="264"/>
            <ac:spMk id="22" creationId="{6691AC69-A76E-4DAB-B565-468B6B87ACF3}"/>
          </ac:spMkLst>
        </pc:spChg>
      </pc:sldChg>
      <pc:sldChg chg="addSp modSp new mod setBg">
        <pc:chgData name="Fluitsma, D.W.P.M. (Daniel)" userId="aab17d33-b89b-4526-b7c1-165dab8f619f" providerId="ADAL" clId="{30A15649-8A4E-46A6-BB4D-F4CAFDC3593E}" dt="2022-09-07T20:01:49.506" v="7629" actId="26606"/>
        <pc:sldMkLst>
          <pc:docMk/>
          <pc:sldMk cId="2510704909" sldId="265"/>
        </pc:sldMkLst>
        <pc:spChg chg="mod">
          <ac:chgData name="Fluitsma, D.W.P.M. (Daniel)" userId="aab17d33-b89b-4526-b7c1-165dab8f619f" providerId="ADAL" clId="{30A15649-8A4E-46A6-BB4D-F4CAFDC3593E}" dt="2022-09-07T20:01:49.506" v="7629" actId="26606"/>
          <ac:spMkLst>
            <pc:docMk/>
            <pc:sldMk cId="2510704909" sldId="265"/>
            <ac:spMk id="2" creationId="{B657481D-E2E2-B44C-68CD-23957E941C89}"/>
          </ac:spMkLst>
        </pc:spChg>
        <pc:spChg chg="mod">
          <ac:chgData name="Fluitsma, D.W.P.M. (Daniel)" userId="aab17d33-b89b-4526-b7c1-165dab8f619f" providerId="ADAL" clId="{30A15649-8A4E-46A6-BB4D-F4CAFDC3593E}" dt="2022-09-07T20:01:49.506" v="7629" actId="26606"/>
          <ac:spMkLst>
            <pc:docMk/>
            <pc:sldMk cId="2510704909" sldId="265"/>
            <ac:spMk id="3" creationId="{9656D116-4D6F-A694-507B-E297E7697B49}"/>
          </ac:spMkLst>
        </pc:spChg>
        <pc:spChg chg="add">
          <ac:chgData name="Fluitsma, D.W.P.M. (Daniel)" userId="aab17d33-b89b-4526-b7c1-165dab8f619f" providerId="ADAL" clId="{30A15649-8A4E-46A6-BB4D-F4CAFDC3593E}" dt="2022-09-07T20:01:49.506" v="7629" actId="26606"/>
          <ac:spMkLst>
            <pc:docMk/>
            <pc:sldMk cId="2510704909" sldId="265"/>
            <ac:spMk id="8" creationId="{1709F1D5-B0F1-4714-A239-E5B61C161915}"/>
          </ac:spMkLst>
        </pc:spChg>
        <pc:spChg chg="add">
          <ac:chgData name="Fluitsma, D.W.P.M. (Daniel)" userId="aab17d33-b89b-4526-b7c1-165dab8f619f" providerId="ADAL" clId="{30A15649-8A4E-46A6-BB4D-F4CAFDC3593E}" dt="2022-09-07T20:01:49.506" v="7629" actId="26606"/>
          <ac:spMkLst>
            <pc:docMk/>
            <pc:sldMk cId="2510704909" sldId="265"/>
            <ac:spMk id="10" creationId="{228FB460-D3FF-4440-A020-05982A09E517}"/>
          </ac:spMkLst>
        </pc:spChg>
        <pc:spChg chg="add">
          <ac:chgData name="Fluitsma, D.W.P.M. (Daniel)" userId="aab17d33-b89b-4526-b7c1-165dab8f619f" providerId="ADAL" clId="{30A15649-8A4E-46A6-BB4D-F4CAFDC3593E}" dt="2022-09-07T20:01:49.506" v="7629" actId="26606"/>
          <ac:spMkLst>
            <pc:docMk/>
            <pc:sldMk cId="2510704909" sldId="265"/>
            <ac:spMk id="12" creationId="{14847E93-7DC1-4D4B-8829-B19AA7137C50}"/>
          </ac:spMkLst>
        </pc:spChg>
        <pc:spChg chg="add">
          <ac:chgData name="Fluitsma, D.W.P.M. (Daniel)" userId="aab17d33-b89b-4526-b7c1-165dab8f619f" providerId="ADAL" clId="{30A15649-8A4E-46A6-BB4D-F4CAFDC3593E}" dt="2022-09-07T20:01:49.506" v="7629" actId="26606"/>
          <ac:spMkLst>
            <pc:docMk/>
            <pc:sldMk cId="2510704909" sldId="265"/>
            <ac:spMk id="14" creationId="{5566D6E1-03A1-4D73-A4E0-35D74D568A04}"/>
          </ac:spMkLst>
        </pc:spChg>
        <pc:spChg chg="add">
          <ac:chgData name="Fluitsma, D.W.P.M. (Daniel)" userId="aab17d33-b89b-4526-b7c1-165dab8f619f" providerId="ADAL" clId="{30A15649-8A4E-46A6-BB4D-F4CAFDC3593E}" dt="2022-09-07T20:01:49.506" v="7629" actId="26606"/>
          <ac:spMkLst>
            <pc:docMk/>
            <pc:sldMk cId="2510704909" sldId="265"/>
            <ac:spMk id="16" creationId="{9F835A99-04AC-494A-A572-AFE8413CC938}"/>
          </ac:spMkLst>
        </pc:spChg>
        <pc:spChg chg="add">
          <ac:chgData name="Fluitsma, D.W.P.M. (Daniel)" userId="aab17d33-b89b-4526-b7c1-165dab8f619f" providerId="ADAL" clId="{30A15649-8A4E-46A6-BB4D-F4CAFDC3593E}" dt="2022-09-07T20:01:49.506" v="7629" actId="26606"/>
          <ac:spMkLst>
            <pc:docMk/>
            <pc:sldMk cId="2510704909" sldId="265"/>
            <ac:spMk id="18" creationId="{7B786209-1B0B-4CA9-9BDD-F7327066A84D}"/>
          </ac:spMkLst>
        </pc:spChg>
        <pc:spChg chg="add">
          <ac:chgData name="Fluitsma, D.W.P.M. (Daniel)" userId="aab17d33-b89b-4526-b7c1-165dab8f619f" providerId="ADAL" clId="{30A15649-8A4E-46A6-BB4D-F4CAFDC3593E}" dt="2022-09-07T20:01:49.506" v="7629" actId="26606"/>
          <ac:spMkLst>
            <pc:docMk/>
            <pc:sldMk cId="2510704909" sldId="265"/>
            <ac:spMk id="20" creationId="{2D2964BB-484D-45AE-AD66-D407D0629652}"/>
          </ac:spMkLst>
        </pc:spChg>
        <pc:spChg chg="add">
          <ac:chgData name="Fluitsma, D.W.P.M. (Daniel)" userId="aab17d33-b89b-4526-b7c1-165dab8f619f" providerId="ADAL" clId="{30A15649-8A4E-46A6-BB4D-F4CAFDC3593E}" dt="2022-09-07T20:01:49.506" v="7629" actId="26606"/>
          <ac:spMkLst>
            <pc:docMk/>
            <pc:sldMk cId="2510704909" sldId="265"/>
            <ac:spMk id="22" creationId="{6691AC69-A76E-4DAB-B565-468B6B87ACF3}"/>
          </ac:spMkLst>
        </pc:spChg>
      </pc:sldChg>
      <pc:sldChg chg="addSp modSp new mod setBg">
        <pc:chgData name="Fluitsma, D.W.P.M. (Daniel)" userId="aab17d33-b89b-4526-b7c1-165dab8f619f" providerId="ADAL" clId="{30A15649-8A4E-46A6-BB4D-F4CAFDC3593E}" dt="2022-09-07T20:14:51.674" v="7839" actId="20577"/>
        <pc:sldMkLst>
          <pc:docMk/>
          <pc:sldMk cId="1874127139" sldId="266"/>
        </pc:sldMkLst>
        <pc:spChg chg="mod">
          <ac:chgData name="Fluitsma, D.W.P.M. (Daniel)" userId="aab17d33-b89b-4526-b7c1-165dab8f619f" providerId="ADAL" clId="{30A15649-8A4E-46A6-BB4D-F4CAFDC3593E}" dt="2022-09-07T20:14:51.674" v="7839" actId="20577"/>
          <ac:spMkLst>
            <pc:docMk/>
            <pc:sldMk cId="1874127139" sldId="266"/>
            <ac:spMk id="2" creationId="{ED091F86-9E7C-47E5-2D50-FD524F1B3ACC}"/>
          </ac:spMkLst>
        </pc:spChg>
        <pc:spChg chg="mod">
          <ac:chgData name="Fluitsma, D.W.P.M. (Daniel)" userId="aab17d33-b89b-4526-b7c1-165dab8f619f" providerId="ADAL" clId="{30A15649-8A4E-46A6-BB4D-F4CAFDC3593E}" dt="2022-09-07T20:01:55.606" v="7630" actId="26606"/>
          <ac:spMkLst>
            <pc:docMk/>
            <pc:sldMk cId="1874127139" sldId="266"/>
            <ac:spMk id="3" creationId="{70A8589B-A78C-A07E-FBD2-0A70E6AB598B}"/>
          </ac:spMkLst>
        </pc:spChg>
        <pc:spChg chg="add">
          <ac:chgData name="Fluitsma, D.W.P.M. (Daniel)" userId="aab17d33-b89b-4526-b7c1-165dab8f619f" providerId="ADAL" clId="{30A15649-8A4E-46A6-BB4D-F4CAFDC3593E}" dt="2022-09-07T20:01:55.606" v="7630" actId="26606"/>
          <ac:spMkLst>
            <pc:docMk/>
            <pc:sldMk cId="1874127139" sldId="266"/>
            <ac:spMk id="8" creationId="{1709F1D5-B0F1-4714-A239-E5B61C161915}"/>
          </ac:spMkLst>
        </pc:spChg>
        <pc:spChg chg="add">
          <ac:chgData name="Fluitsma, D.W.P.M. (Daniel)" userId="aab17d33-b89b-4526-b7c1-165dab8f619f" providerId="ADAL" clId="{30A15649-8A4E-46A6-BB4D-F4CAFDC3593E}" dt="2022-09-07T20:01:55.606" v="7630" actId="26606"/>
          <ac:spMkLst>
            <pc:docMk/>
            <pc:sldMk cId="1874127139" sldId="266"/>
            <ac:spMk id="10" creationId="{228FB460-D3FF-4440-A020-05982A09E517}"/>
          </ac:spMkLst>
        </pc:spChg>
        <pc:spChg chg="add">
          <ac:chgData name="Fluitsma, D.W.P.M. (Daniel)" userId="aab17d33-b89b-4526-b7c1-165dab8f619f" providerId="ADAL" clId="{30A15649-8A4E-46A6-BB4D-F4CAFDC3593E}" dt="2022-09-07T20:01:55.606" v="7630" actId="26606"/>
          <ac:spMkLst>
            <pc:docMk/>
            <pc:sldMk cId="1874127139" sldId="266"/>
            <ac:spMk id="12" creationId="{14847E93-7DC1-4D4B-8829-B19AA7137C50}"/>
          </ac:spMkLst>
        </pc:spChg>
        <pc:spChg chg="add">
          <ac:chgData name="Fluitsma, D.W.P.M. (Daniel)" userId="aab17d33-b89b-4526-b7c1-165dab8f619f" providerId="ADAL" clId="{30A15649-8A4E-46A6-BB4D-F4CAFDC3593E}" dt="2022-09-07T20:01:55.606" v="7630" actId="26606"/>
          <ac:spMkLst>
            <pc:docMk/>
            <pc:sldMk cId="1874127139" sldId="266"/>
            <ac:spMk id="14" creationId="{5566D6E1-03A1-4D73-A4E0-35D74D568A04}"/>
          </ac:spMkLst>
        </pc:spChg>
        <pc:spChg chg="add">
          <ac:chgData name="Fluitsma, D.W.P.M. (Daniel)" userId="aab17d33-b89b-4526-b7c1-165dab8f619f" providerId="ADAL" clId="{30A15649-8A4E-46A6-BB4D-F4CAFDC3593E}" dt="2022-09-07T20:01:55.606" v="7630" actId="26606"/>
          <ac:spMkLst>
            <pc:docMk/>
            <pc:sldMk cId="1874127139" sldId="266"/>
            <ac:spMk id="16" creationId="{9F835A99-04AC-494A-A572-AFE8413CC938}"/>
          </ac:spMkLst>
        </pc:spChg>
        <pc:spChg chg="add">
          <ac:chgData name="Fluitsma, D.W.P.M. (Daniel)" userId="aab17d33-b89b-4526-b7c1-165dab8f619f" providerId="ADAL" clId="{30A15649-8A4E-46A6-BB4D-F4CAFDC3593E}" dt="2022-09-07T20:01:55.606" v="7630" actId="26606"/>
          <ac:spMkLst>
            <pc:docMk/>
            <pc:sldMk cId="1874127139" sldId="266"/>
            <ac:spMk id="18" creationId="{7B786209-1B0B-4CA9-9BDD-F7327066A84D}"/>
          </ac:spMkLst>
        </pc:spChg>
        <pc:spChg chg="add">
          <ac:chgData name="Fluitsma, D.W.P.M. (Daniel)" userId="aab17d33-b89b-4526-b7c1-165dab8f619f" providerId="ADAL" clId="{30A15649-8A4E-46A6-BB4D-F4CAFDC3593E}" dt="2022-09-07T20:01:55.606" v="7630" actId="26606"/>
          <ac:spMkLst>
            <pc:docMk/>
            <pc:sldMk cId="1874127139" sldId="266"/>
            <ac:spMk id="20" creationId="{2D2964BB-484D-45AE-AD66-D407D0629652}"/>
          </ac:spMkLst>
        </pc:spChg>
        <pc:spChg chg="add">
          <ac:chgData name="Fluitsma, D.W.P.M. (Daniel)" userId="aab17d33-b89b-4526-b7c1-165dab8f619f" providerId="ADAL" clId="{30A15649-8A4E-46A6-BB4D-F4CAFDC3593E}" dt="2022-09-07T20:01:55.606" v="7630" actId="26606"/>
          <ac:spMkLst>
            <pc:docMk/>
            <pc:sldMk cId="1874127139" sldId="266"/>
            <ac:spMk id="22" creationId="{6691AC69-A76E-4DAB-B565-468B6B87ACF3}"/>
          </ac:spMkLst>
        </pc:spChg>
      </pc:sldChg>
      <pc:sldChg chg="addSp modSp new mod setBg">
        <pc:chgData name="Fluitsma, D.W.P.M. (Daniel)" userId="aab17d33-b89b-4526-b7c1-165dab8f619f" providerId="ADAL" clId="{30A15649-8A4E-46A6-BB4D-F4CAFDC3593E}" dt="2022-09-07T20:02:04.745" v="7631" actId="26606"/>
        <pc:sldMkLst>
          <pc:docMk/>
          <pc:sldMk cId="505419162" sldId="267"/>
        </pc:sldMkLst>
        <pc:spChg chg="mod">
          <ac:chgData name="Fluitsma, D.W.P.M. (Daniel)" userId="aab17d33-b89b-4526-b7c1-165dab8f619f" providerId="ADAL" clId="{30A15649-8A4E-46A6-BB4D-F4CAFDC3593E}" dt="2022-09-07T20:02:04.745" v="7631" actId="26606"/>
          <ac:spMkLst>
            <pc:docMk/>
            <pc:sldMk cId="505419162" sldId="267"/>
            <ac:spMk id="2" creationId="{70C86D0E-9D8E-B462-34A5-6DDDEF3ECDC3}"/>
          </ac:spMkLst>
        </pc:spChg>
        <pc:spChg chg="mod">
          <ac:chgData name="Fluitsma, D.W.P.M. (Daniel)" userId="aab17d33-b89b-4526-b7c1-165dab8f619f" providerId="ADAL" clId="{30A15649-8A4E-46A6-BB4D-F4CAFDC3593E}" dt="2022-09-07T20:02:04.745" v="7631" actId="26606"/>
          <ac:spMkLst>
            <pc:docMk/>
            <pc:sldMk cId="505419162" sldId="267"/>
            <ac:spMk id="3" creationId="{F4945A07-0198-5F22-3BFA-9F8D14048647}"/>
          </ac:spMkLst>
        </pc:spChg>
        <pc:spChg chg="add">
          <ac:chgData name="Fluitsma, D.W.P.M. (Daniel)" userId="aab17d33-b89b-4526-b7c1-165dab8f619f" providerId="ADAL" clId="{30A15649-8A4E-46A6-BB4D-F4CAFDC3593E}" dt="2022-09-07T20:02:04.745" v="7631" actId="26606"/>
          <ac:spMkLst>
            <pc:docMk/>
            <pc:sldMk cId="505419162" sldId="267"/>
            <ac:spMk id="8" creationId="{E92FEB64-6EEA-4759-B4A4-BD2C1E660BA8}"/>
          </ac:spMkLst>
        </pc:spChg>
        <pc:spChg chg="add">
          <ac:chgData name="Fluitsma, D.W.P.M. (Daniel)" userId="aab17d33-b89b-4526-b7c1-165dab8f619f" providerId="ADAL" clId="{30A15649-8A4E-46A6-BB4D-F4CAFDC3593E}" dt="2022-09-07T20:02:04.745" v="7631" actId="26606"/>
          <ac:spMkLst>
            <pc:docMk/>
            <pc:sldMk cId="505419162" sldId="267"/>
            <ac:spMk id="10" creationId="{B10BB131-AC8E-4A8E-A5D1-36260F720C3B}"/>
          </ac:spMkLst>
        </pc:spChg>
        <pc:spChg chg="add">
          <ac:chgData name="Fluitsma, D.W.P.M. (Daniel)" userId="aab17d33-b89b-4526-b7c1-165dab8f619f" providerId="ADAL" clId="{30A15649-8A4E-46A6-BB4D-F4CAFDC3593E}" dt="2022-09-07T20:02:04.745" v="7631" actId="26606"/>
          <ac:spMkLst>
            <pc:docMk/>
            <pc:sldMk cId="505419162" sldId="267"/>
            <ac:spMk id="12" creationId="{14847E93-7DC1-4D4B-8829-B19AA7137C50}"/>
          </ac:spMkLst>
        </pc:spChg>
        <pc:spChg chg="add">
          <ac:chgData name="Fluitsma, D.W.P.M. (Daniel)" userId="aab17d33-b89b-4526-b7c1-165dab8f619f" providerId="ADAL" clId="{30A15649-8A4E-46A6-BB4D-F4CAFDC3593E}" dt="2022-09-07T20:02:04.745" v="7631" actId="26606"/>
          <ac:spMkLst>
            <pc:docMk/>
            <pc:sldMk cId="505419162" sldId="267"/>
            <ac:spMk id="14" creationId="{5566D6E1-03A1-4D73-A4E0-35D74D568A04}"/>
          </ac:spMkLst>
        </pc:spChg>
        <pc:spChg chg="add">
          <ac:chgData name="Fluitsma, D.W.P.M. (Daniel)" userId="aab17d33-b89b-4526-b7c1-165dab8f619f" providerId="ADAL" clId="{30A15649-8A4E-46A6-BB4D-F4CAFDC3593E}" dt="2022-09-07T20:02:04.745" v="7631" actId="26606"/>
          <ac:spMkLst>
            <pc:docMk/>
            <pc:sldMk cId="505419162" sldId="267"/>
            <ac:spMk id="16" creationId="{9F835A99-04AC-494A-A572-AFE8413CC938}"/>
          </ac:spMkLst>
        </pc:spChg>
        <pc:spChg chg="add">
          <ac:chgData name="Fluitsma, D.W.P.M. (Daniel)" userId="aab17d33-b89b-4526-b7c1-165dab8f619f" providerId="ADAL" clId="{30A15649-8A4E-46A6-BB4D-F4CAFDC3593E}" dt="2022-09-07T20:02:04.745" v="7631" actId="26606"/>
          <ac:spMkLst>
            <pc:docMk/>
            <pc:sldMk cId="505419162" sldId="267"/>
            <ac:spMk id="18" creationId="{7B786209-1B0B-4CA9-9BDD-F7327066A84D}"/>
          </ac:spMkLst>
        </pc:spChg>
        <pc:spChg chg="add">
          <ac:chgData name="Fluitsma, D.W.P.M. (Daniel)" userId="aab17d33-b89b-4526-b7c1-165dab8f619f" providerId="ADAL" clId="{30A15649-8A4E-46A6-BB4D-F4CAFDC3593E}" dt="2022-09-07T20:02:04.745" v="7631" actId="26606"/>
          <ac:spMkLst>
            <pc:docMk/>
            <pc:sldMk cId="505419162" sldId="267"/>
            <ac:spMk id="20" creationId="{2D2964BB-484D-45AE-AD66-D407D0629652}"/>
          </ac:spMkLst>
        </pc:spChg>
        <pc:spChg chg="add">
          <ac:chgData name="Fluitsma, D.W.P.M. (Daniel)" userId="aab17d33-b89b-4526-b7c1-165dab8f619f" providerId="ADAL" clId="{30A15649-8A4E-46A6-BB4D-F4CAFDC3593E}" dt="2022-09-07T20:02:04.745" v="7631" actId="26606"/>
          <ac:spMkLst>
            <pc:docMk/>
            <pc:sldMk cId="505419162" sldId="267"/>
            <ac:spMk id="22" creationId="{6691AC69-A76E-4DAB-B565-468B6B87ACF3}"/>
          </ac:spMkLst>
        </pc:spChg>
      </pc:sldChg>
      <pc:sldChg chg="addSp modSp new mod setBg">
        <pc:chgData name="Fluitsma, D.W.P.M. (Daniel)" userId="aab17d33-b89b-4526-b7c1-165dab8f619f" providerId="ADAL" clId="{30A15649-8A4E-46A6-BB4D-F4CAFDC3593E}" dt="2022-09-07T20:02:10.416" v="7632" actId="26606"/>
        <pc:sldMkLst>
          <pc:docMk/>
          <pc:sldMk cId="2217590303" sldId="268"/>
        </pc:sldMkLst>
        <pc:spChg chg="mod">
          <ac:chgData name="Fluitsma, D.W.P.M. (Daniel)" userId="aab17d33-b89b-4526-b7c1-165dab8f619f" providerId="ADAL" clId="{30A15649-8A4E-46A6-BB4D-F4CAFDC3593E}" dt="2022-09-07T20:02:10.416" v="7632" actId="26606"/>
          <ac:spMkLst>
            <pc:docMk/>
            <pc:sldMk cId="2217590303" sldId="268"/>
            <ac:spMk id="2" creationId="{B0FB9BFD-31F4-78C7-5A12-7CCFBED5EC1D}"/>
          </ac:spMkLst>
        </pc:spChg>
        <pc:spChg chg="mod">
          <ac:chgData name="Fluitsma, D.W.P.M. (Daniel)" userId="aab17d33-b89b-4526-b7c1-165dab8f619f" providerId="ADAL" clId="{30A15649-8A4E-46A6-BB4D-F4CAFDC3593E}" dt="2022-09-07T20:02:10.416" v="7632" actId="26606"/>
          <ac:spMkLst>
            <pc:docMk/>
            <pc:sldMk cId="2217590303" sldId="268"/>
            <ac:spMk id="3" creationId="{85304DE6-33CA-F400-4578-130325836D29}"/>
          </ac:spMkLst>
        </pc:spChg>
        <pc:spChg chg="add">
          <ac:chgData name="Fluitsma, D.W.P.M. (Daniel)" userId="aab17d33-b89b-4526-b7c1-165dab8f619f" providerId="ADAL" clId="{30A15649-8A4E-46A6-BB4D-F4CAFDC3593E}" dt="2022-09-07T20:02:10.416" v="7632" actId="26606"/>
          <ac:spMkLst>
            <pc:docMk/>
            <pc:sldMk cId="2217590303" sldId="268"/>
            <ac:spMk id="8" creationId="{1709F1D5-B0F1-4714-A239-E5B61C161915}"/>
          </ac:spMkLst>
        </pc:spChg>
        <pc:spChg chg="add">
          <ac:chgData name="Fluitsma, D.W.P.M. (Daniel)" userId="aab17d33-b89b-4526-b7c1-165dab8f619f" providerId="ADAL" clId="{30A15649-8A4E-46A6-BB4D-F4CAFDC3593E}" dt="2022-09-07T20:02:10.416" v="7632" actId="26606"/>
          <ac:spMkLst>
            <pc:docMk/>
            <pc:sldMk cId="2217590303" sldId="268"/>
            <ac:spMk id="10" creationId="{228FB460-D3FF-4440-A020-05982A09E517}"/>
          </ac:spMkLst>
        </pc:spChg>
        <pc:spChg chg="add">
          <ac:chgData name="Fluitsma, D.W.P.M. (Daniel)" userId="aab17d33-b89b-4526-b7c1-165dab8f619f" providerId="ADAL" clId="{30A15649-8A4E-46A6-BB4D-F4CAFDC3593E}" dt="2022-09-07T20:02:10.416" v="7632" actId="26606"/>
          <ac:spMkLst>
            <pc:docMk/>
            <pc:sldMk cId="2217590303" sldId="268"/>
            <ac:spMk id="12" creationId="{14847E93-7DC1-4D4B-8829-B19AA7137C50}"/>
          </ac:spMkLst>
        </pc:spChg>
        <pc:spChg chg="add">
          <ac:chgData name="Fluitsma, D.W.P.M. (Daniel)" userId="aab17d33-b89b-4526-b7c1-165dab8f619f" providerId="ADAL" clId="{30A15649-8A4E-46A6-BB4D-F4CAFDC3593E}" dt="2022-09-07T20:02:10.416" v="7632" actId="26606"/>
          <ac:spMkLst>
            <pc:docMk/>
            <pc:sldMk cId="2217590303" sldId="268"/>
            <ac:spMk id="14" creationId="{5566D6E1-03A1-4D73-A4E0-35D74D568A04}"/>
          </ac:spMkLst>
        </pc:spChg>
        <pc:spChg chg="add">
          <ac:chgData name="Fluitsma, D.W.P.M. (Daniel)" userId="aab17d33-b89b-4526-b7c1-165dab8f619f" providerId="ADAL" clId="{30A15649-8A4E-46A6-BB4D-F4CAFDC3593E}" dt="2022-09-07T20:02:10.416" v="7632" actId="26606"/>
          <ac:spMkLst>
            <pc:docMk/>
            <pc:sldMk cId="2217590303" sldId="268"/>
            <ac:spMk id="16" creationId="{9F835A99-04AC-494A-A572-AFE8413CC938}"/>
          </ac:spMkLst>
        </pc:spChg>
        <pc:spChg chg="add">
          <ac:chgData name="Fluitsma, D.W.P.M. (Daniel)" userId="aab17d33-b89b-4526-b7c1-165dab8f619f" providerId="ADAL" clId="{30A15649-8A4E-46A6-BB4D-F4CAFDC3593E}" dt="2022-09-07T20:02:10.416" v="7632" actId="26606"/>
          <ac:spMkLst>
            <pc:docMk/>
            <pc:sldMk cId="2217590303" sldId="268"/>
            <ac:spMk id="18" creationId="{7B786209-1B0B-4CA9-9BDD-F7327066A84D}"/>
          </ac:spMkLst>
        </pc:spChg>
        <pc:spChg chg="add">
          <ac:chgData name="Fluitsma, D.W.P.M. (Daniel)" userId="aab17d33-b89b-4526-b7c1-165dab8f619f" providerId="ADAL" clId="{30A15649-8A4E-46A6-BB4D-F4CAFDC3593E}" dt="2022-09-07T20:02:10.416" v="7632" actId="26606"/>
          <ac:spMkLst>
            <pc:docMk/>
            <pc:sldMk cId="2217590303" sldId="268"/>
            <ac:spMk id="20" creationId="{2D2964BB-484D-45AE-AD66-D407D0629652}"/>
          </ac:spMkLst>
        </pc:spChg>
        <pc:spChg chg="add">
          <ac:chgData name="Fluitsma, D.W.P.M. (Daniel)" userId="aab17d33-b89b-4526-b7c1-165dab8f619f" providerId="ADAL" clId="{30A15649-8A4E-46A6-BB4D-F4CAFDC3593E}" dt="2022-09-07T20:02:10.416" v="7632" actId="26606"/>
          <ac:spMkLst>
            <pc:docMk/>
            <pc:sldMk cId="2217590303" sldId="268"/>
            <ac:spMk id="22" creationId="{6691AC69-A76E-4DAB-B565-468B6B87ACF3}"/>
          </ac:spMkLst>
        </pc:spChg>
      </pc:sldChg>
      <pc:sldChg chg="addSp modSp new mod setBg">
        <pc:chgData name="Fluitsma, D.W.P.M. (Daniel)" userId="aab17d33-b89b-4526-b7c1-165dab8f619f" providerId="ADAL" clId="{30A15649-8A4E-46A6-BB4D-F4CAFDC3593E}" dt="2022-09-07T20:02:18.565" v="7633" actId="26606"/>
        <pc:sldMkLst>
          <pc:docMk/>
          <pc:sldMk cId="638089117" sldId="269"/>
        </pc:sldMkLst>
        <pc:spChg chg="mod">
          <ac:chgData name="Fluitsma, D.W.P.M. (Daniel)" userId="aab17d33-b89b-4526-b7c1-165dab8f619f" providerId="ADAL" clId="{30A15649-8A4E-46A6-BB4D-F4CAFDC3593E}" dt="2022-09-07T20:02:18.565" v="7633" actId="26606"/>
          <ac:spMkLst>
            <pc:docMk/>
            <pc:sldMk cId="638089117" sldId="269"/>
            <ac:spMk id="2" creationId="{201A29FB-D795-707B-434A-4001706F31AA}"/>
          </ac:spMkLst>
        </pc:spChg>
        <pc:spChg chg="mod">
          <ac:chgData name="Fluitsma, D.W.P.M. (Daniel)" userId="aab17d33-b89b-4526-b7c1-165dab8f619f" providerId="ADAL" clId="{30A15649-8A4E-46A6-BB4D-F4CAFDC3593E}" dt="2022-09-07T20:02:18.565" v="7633" actId="26606"/>
          <ac:spMkLst>
            <pc:docMk/>
            <pc:sldMk cId="638089117" sldId="269"/>
            <ac:spMk id="3" creationId="{3F11FEFE-4E71-B756-D2CB-6833DED93839}"/>
          </ac:spMkLst>
        </pc:spChg>
        <pc:spChg chg="add">
          <ac:chgData name="Fluitsma, D.W.P.M. (Daniel)" userId="aab17d33-b89b-4526-b7c1-165dab8f619f" providerId="ADAL" clId="{30A15649-8A4E-46A6-BB4D-F4CAFDC3593E}" dt="2022-09-07T20:02:18.565" v="7633" actId="26606"/>
          <ac:spMkLst>
            <pc:docMk/>
            <pc:sldMk cId="638089117" sldId="269"/>
            <ac:spMk id="8" creationId="{C2554CA6-288E-4202-BC52-2E5A8F0C0AED}"/>
          </ac:spMkLst>
        </pc:spChg>
        <pc:spChg chg="add">
          <ac:chgData name="Fluitsma, D.W.P.M. (Daniel)" userId="aab17d33-b89b-4526-b7c1-165dab8f619f" providerId="ADAL" clId="{30A15649-8A4E-46A6-BB4D-F4CAFDC3593E}" dt="2022-09-07T20:02:18.565" v="7633" actId="26606"/>
          <ac:spMkLst>
            <pc:docMk/>
            <pc:sldMk cId="638089117" sldId="269"/>
            <ac:spMk id="10" creationId="{B10BB131-AC8E-4A8E-A5D1-36260F720C3B}"/>
          </ac:spMkLst>
        </pc:spChg>
        <pc:spChg chg="add">
          <ac:chgData name="Fluitsma, D.W.P.M. (Daniel)" userId="aab17d33-b89b-4526-b7c1-165dab8f619f" providerId="ADAL" clId="{30A15649-8A4E-46A6-BB4D-F4CAFDC3593E}" dt="2022-09-07T20:02:18.565" v="7633" actId="26606"/>
          <ac:spMkLst>
            <pc:docMk/>
            <pc:sldMk cId="638089117" sldId="269"/>
            <ac:spMk id="12" creationId="{5B7778FC-632E-4DCA-A7CB-0D7731CCF970}"/>
          </ac:spMkLst>
        </pc:spChg>
        <pc:spChg chg="add">
          <ac:chgData name="Fluitsma, D.W.P.M. (Daniel)" userId="aab17d33-b89b-4526-b7c1-165dab8f619f" providerId="ADAL" clId="{30A15649-8A4E-46A6-BB4D-F4CAFDC3593E}" dt="2022-09-07T20:02:18.565" v="7633" actId="26606"/>
          <ac:spMkLst>
            <pc:docMk/>
            <pc:sldMk cId="638089117" sldId="269"/>
            <ac:spMk id="14" creationId="{FA23A907-97FB-4A8F-880A-DD77401C4296}"/>
          </ac:spMkLst>
        </pc:spChg>
      </pc:sldChg>
      <pc:sldChg chg="addSp delSp modSp new mod setBg">
        <pc:chgData name="Fluitsma, D.W.P.M. (Daniel)" userId="aab17d33-b89b-4526-b7c1-165dab8f619f" providerId="ADAL" clId="{30A15649-8A4E-46A6-BB4D-F4CAFDC3593E}" dt="2022-09-07T20:15:02.260" v="7840" actId="20577"/>
        <pc:sldMkLst>
          <pc:docMk/>
          <pc:sldMk cId="100699931" sldId="270"/>
        </pc:sldMkLst>
        <pc:spChg chg="mod">
          <ac:chgData name="Fluitsma, D.W.P.M. (Daniel)" userId="aab17d33-b89b-4526-b7c1-165dab8f619f" providerId="ADAL" clId="{30A15649-8A4E-46A6-BB4D-F4CAFDC3593E}" dt="2022-09-07T20:15:02.260" v="7840" actId="20577"/>
          <ac:spMkLst>
            <pc:docMk/>
            <pc:sldMk cId="100699931" sldId="270"/>
            <ac:spMk id="2" creationId="{34B33C06-432C-2294-91B1-E58C81C38A4D}"/>
          </ac:spMkLst>
        </pc:spChg>
        <pc:spChg chg="add del mod">
          <ac:chgData name="Fluitsma, D.W.P.M. (Daniel)" userId="aab17d33-b89b-4526-b7c1-165dab8f619f" providerId="ADAL" clId="{30A15649-8A4E-46A6-BB4D-F4CAFDC3593E}" dt="2022-09-07T20:02:30.126" v="7636" actId="26606"/>
          <ac:spMkLst>
            <pc:docMk/>
            <pc:sldMk cId="100699931" sldId="270"/>
            <ac:spMk id="3" creationId="{EEF22F86-E934-9B7E-183D-C34629C38D72}"/>
          </ac:spMkLst>
        </pc:spChg>
        <pc:spChg chg="add">
          <ac:chgData name="Fluitsma, D.W.P.M. (Daniel)" userId="aab17d33-b89b-4526-b7c1-165dab8f619f" providerId="ADAL" clId="{30A15649-8A4E-46A6-BB4D-F4CAFDC3593E}" dt="2022-09-07T20:02:30.126" v="7636" actId="26606"/>
          <ac:spMkLst>
            <pc:docMk/>
            <pc:sldMk cId="100699931" sldId="270"/>
            <ac:spMk id="8" creationId="{907EF6B7-1338-4443-8C46-6A318D952DFD}"/>
          </ac:spMkLst>
        </pc:spChg>
        <pc:spChg chg="add del">
          <ac:chgData name="Fluitsma, D.W.P.M. (Daniel)" userId="aab17d33-b89b-4526-b7c1-165dab8f619f" providerId="ADAL" clId="{30A15649-8A4E-46A6-BB4D-F4CAFDC3593E}" dt="2022-09-07T20:02:30.118" v="7635" actId="26606"/>
          <ac:spMkLst>
            <pc:docMk/>
            <pc:sldMk cId="100699931" sldId="270"/>
            <ac:spMk id="9" creationId="{7DA1F35B-C8F7-4A5A-9339-7DA4D785B300}"/>
          </ac:spMkLst>
        </pc:spChg>
        <pc:spChg chg="add">
          <ac:chgData name="Fluitsma, D.W.P.M. (Daniel)" userId="aab17d33-b89b-4526-b7c1-165dab8f619f" providerId="ADAL" clId="{30A15649-8A4E-46A6-BB4D-F4CAFDC3593E}" dt="2022-09-07T20:02:30.126" v="7636" actId="26606"/>
          <ac:spMkLst>
            <pc:docMk/>
            <pc:sldMk cId="100699931" sldId="270"/>
            <ac:spMk id="10" creationId="{DAAE4CDD-124C-4DCF-9584-B6033B545DD5}"/>
          </ac:spMkLst>
        </pc:spChg>
        <pc:spChg chg="add del">
          <ac:chgData name="Fluitsma, D.W.P.M. (Daniel)" userId="aab17d33-b89b-4526-b7c1-165dab8f619f" providerId="ADAL" clId="{30A15649-8A4E-46A6-BB4D-F4CAFDC3593E}" dt="2022-09-07T20:02:30.118" v="7635" actId="26606"/>
          <ac:spMkLst>
            <pc:docMk/>
            <pc:sldMk cId="100699931" sldId="270"/>
            <ac:spMk id="11" creationId="{B2D4AD41-40DA-4A81-92F5-B6E3BA1ED82A}"/>
          </ac:spMkLst>
        </pc:spChg>
        <pc:spChg chg="add">
          <ac:chgData name="Fluitsma, D.W.P.M. (Daniel)" userId="aab17d33-b89b-4526-b7c1-165dab8f619f" providerId="ADAL" clId="{30A15649-8A4E-46A6-BB4D-F4CAFDC3593E}" dt="2022-09-07T20:02:30.126" v="7636" actId="26606"/>
          <ac:spMkLst>
            <pc:docMk/>
            <pc:sldMk cId="100699931" sldId="270"/>
            <ac:spMk id="12" creationId="{081E4A58-353D-44AE-B2FC-2A74E2E400F7}"/>
          </ac:spMkLst>
        </pc:spChg>
        <pc:spChg chg="add">
          <ac:chgData name="Fluitsma, D.W.P.M. (Daniel)" userId="aab17d33-b89b-4526-b7c1-165dab8f619f" providerId="ADAL" clId="{30A15649-8A4E-46A6-BB4D-F4CAFDC3593E}" dt="2022-09-07T20:02:30.126" v="7636" actId="26606"/>
          <ac:spMkLst>
            <pc:docMk/>
            <pc:sldMk cId="100699931" sldId="270"/>
            <ac:spMk id="13" creationId="{EEF22F86-E934-9B7E-183D-C34629C38D72}"/>
          </ac:spMkLst>
        </pc:spChg>
        <pc:graphicFrameChg chg="add del">
          <ac:chgData name="Fluitsma, D.W.P.M. (Daniel)" userId="aab17d33-b89b-4526-b7c1-165dab8f619f" providerId="ADAL" clId="{30A15649-8A4E-46A6-BB4D-F4CAFDC3593E}" dt="2022-09-07T20:02:30.118" v="7635" actId="26606"/>
          <ac:graphicFrameMkLst>
            <pc:docMk/>
            <pc:sldMk cId="100699931" sldId="270"/>
            <ac:graphicFrameMk id="5" creationId="{A450E02C-80F7-EC39-FE78-1EAA33B046C7}"/>
          </ac:graphicFrameMkLst>
        </pc:graphicFrameChg>
      </pc:sldChg>
      <pc:sldChg chg="addSp modSp new mod setBg">
        <pc:chgData name="Fluitsma, D.W.P.M. (Daniel)" userId="aab17d33-b89b-4526-b7c1-165dab8f619f" providerId="ADAL" clId="{30A15649-8A4E-46A6-BB4D-F4CAFDC3593E}" dt="2022-09-07T20:15:44.075" v="7861" actId="113"/>
        <pc:sldMkLst>
          <pc:docMk/>
          <pc:sldMk cId="2053528043" sldId="271"/>
        </pc:sldMkLst>
        <pc:spChg chg="mod">
          <ac:chgData name="Fluitsma, D.W.P.M. (Daniel)" userId="aab17d33-b89b-4526-b7c1-165dab8f619f" providerId="ADAL" clId="{30A15649-8A4E-46A6-BB4D-F4CAFDC3593E}" dt="2022-09-07T20:03:00.925" v="7637" actId="26606"/>
          <ac:spMkLst>
            <pc:docMk/>
            <pc:sldMk cId="2053528043" sldId="271"/>
            <ac:spMk id="2" creationId="{AF6E62A1-D946-934B-7BF6-884D891F15E0}"/>
          </ac:spMkLst>
        </pc:spChg>
        <pc:spChg chg="mod">
          <ac:chgData name="Fluitsma, D.W.P.M. (Daniel)" userId="aab17d33-b89b-4526-b7c1-165dab8f619f" providerId="ADAL" clId="{30A15649-8A4E-46A6-BB4D-F4CAFDC3593E}" dt="2022-09-07T20:15:44.075" v="7861" actId="113"/>
          <ac:spMkLst>
            <pc:docMk/>
            <pc:sldMk cId="2053528043" sldId="271"/>
            <ac:spMk id="3" creationId="{0C7F08B2-3AF5-3BC3-23B2-D7B1B8E5BC6F}"/>
          </ac:spMkLst>
        </pc:spChg>
        <pc:spChg chg="add">
          <ac:chgData name="Fluitsma, D.W.P.M. (Daniel)" userId="aab17d33-b89b-4526-b7c1-165dab8f619f" providerId="ADAL" clId="{30A15649-8A4E-46A6-BB4D-F4CAFDC3593E}" dt="2022-09-07T20:03:00.925" v="7637" actId="26606"/>
          <ac:spMkLst>
            <pc:docMk/>
            <pc:sldMk cId="2053528043" sldId="271"/>
            <ac:spMk id="8" creationId="{907EF6B7-1338-4443-8C46-6A318D952DFD}"/>
          </ac:spMkLst>
        </pc:spChg>
        <pc:spChg chg="add">
          <ac:chgData name="Fluitsma, D.W.P.M. (Daniel)" userId="aab17d33-b89b-4526-b7c1-165dab8f619f" providerId="ADAL" clId="{30A15649-8A4E-46A6-BB4D-F4CAFDC3593E}" dt="2022-09-07T20:03:00.925" v="7637" actId="26606"/>
          <ac:spMkLst>
            <pc:docMk/>
            <pc:sldMk cId="2053528043" sldId="271"/>
            <ac:spMk id="10" creationId="{DAAE4CDD-124C-4DCF-9584-B6033B545DD5}"/>
          </ac:spMkLst>
        </pc:spChg>
        <pc:spChg chg="add">
          <ac:chgData name="Fluitsma, D.W.P.M. (Daniel)" userId="aab17d33-b89b-4526-b7c1-165dab8f619f" providerId="ADAL" clId="{30A15649-8A4E-46A6-BB4D-F4CAFDC3593E}" dt="2022-09-07T20:03:00.925" v="7637" actId="26606"/>
          <ac:spMkLst>
            <pc:docMk/>
            <pc:sldMk cId="2053528043" sldId="271"/>
            <ac:spMk id="12" creationId="{081E4A58-353D-44AE-B2FC-2A74E2E400F7}"/>
          </ac:spMkLst>
        </pc:spChg>
      </pc:sldChg>
      <pc:sldChg chg="addSp modSp new mod setBg">
        <pc:chgData name="Fluitsma, D.W.P.M. (Daniel)" userId="aab17d33-b89b-4526-b7c1-165dab8f619f" providerId="ADAL" clId="{30A15649-8A4E-46A6-BB4D-F4CAFDC3593E}" dt="2022-09-07T20:16:38.274" v="7992" actId="5793"/>
        <pc:sldMkLst>
          <pc:docMk/>
          <pc:sldMk cId="2162499698" sldId="272"/>
        </pc:sldMkLst>
        <pc:spChg chg="mod">
          <ac:chgData name="Fluitsma, D.W.P.M. (Daniel)" userId="aab17d33-b89b-4526-b7c1-165dab8f619f" providerId="ADAL" clId="{30A15649-8A4E-46A6-BB4D-F4CAFDC3593E}" dt="2022-09-07T20:14:42.889" v="7838" actId="20577"/>
          <ac:spMkLst>
            <pc:docMk/>
            <pc:sldMk cId="2162499698" sldId="272"/>
            <ac:spMk id="2" creationId="{96EA8D08-8C48-94E8-0B35-8F2C3A027BC7}"/>
          </ac:spMkLst>
        </pc:spChg>
        <pc:spChg chg="mod">
          <ac:chgData name="Fluitsma, D.W.P.M. (Daniel)" userId="aab17d33-b89b-4526-b7c1-165dab8f619f" providerId="ADAL" clId="{30A15649-8A4E-46A6-BB4D-F4CAFDC3593E}" dt="2022-09-07T20:16:38.274" v="7992" actId="5793"/>
          <ac:spMkLst>
            <pc:docMk/>
            <pc:sldMk cId="2162499698" sldId="272"/>
            <ac:spMk id="3" creationId="{280BC53F-B26F-D4E9-4927-DBF52A704D07}"/>
          </ac:spMkLst>
        </pc:spChg>
        <pc:spChg chg="add">
          <ac:chgData name="Fluitsma, D.W.P.M. (Daniel)" userId="aab17d33-b89b-4526-b7c1-165dab8f619f" providerId="ADAL" clId="{30A15649-8A4E-46A6-BB4D-F4CAFDC3593E}" dt="2022-09-07T20:01:18.080" v="7617" actId="26606"/>
          <ac:spMkLst>
            <pc:docMk/>
            <pc:sldMk cId="2162499698" sldId="272"/>
            <ac:spMk id="8" creationId="{C2554CA6-288E-4202-BC52-2E5A8F0C0AED}"/>
          </ac:spMkLst>
        </pc:spChg>
        <pc:spChg chg="add">
          <ac:chgData name="Fluitsma, D.W.P.M. (Daniel)" userId="aab17d33-b89b-4526-b7c1-165dab8f619f" providerId="ADAL" clId="{30A15649-8A4E-46A6-BB4D-F4CAFDC3593E}" dt="2022-09-07T20:01:18.080" v="7617" actId="26606"/>
          <ac:spMkLst>
            <pc:docMk/>
            <pc:sldMk cId="2162499698" sldId="272"/>
            <ac:spMk id="10" creationId="{B10BB131-AC8E-4A8E-A5D1-36260F720C3B}"/>
          </ac:spMkLst>
        </pc:spChg>
        <pc:spChg chg="add">
          <ac:chgData name="Fluitsma, D.W.P.M. (Daniel)" userId="aab17d33-b89b-4526-b7c1-165dab8f619f" providerId="ADAL" clId="{30A15649-8A4E-46A6-BB4D-F4CAFDC3593E}" dt="2022-09-07T20:01:18.080" v="7617" actId="26606"/>
          <ac:spMkLst>
            <pc:docMk/>
            <pc:sldMk cId="2162499698" sldId="272"/>
            <ac:spMk id="12" creationId="{5B7778FC-632E-4DCA-A7CB-0D7731CCF970}"/>
          </ac:spMkLst>
        </pc:spChg>
        <pc:spChg chg="add">
          <ac:chgData name="Fluitsma, D.W.P.M. (Daniel)" userId="aab17d33-b89b-4526-b7c1-165dab8f619f" providerId="ADAL" clId="{30A15649-8A4E-46A6-BB4D-F4CAFDC3593E}" dt="2022-09-07T20:01:18.080" v="7617" actId="26606"/>
          <ac:spMkLst>
            <pc:docMk/>
            <pc:sldMk cId="2162499698" sldId="272"/>
            <ac:spMk id="14" creationId="{FA23A907-97FB-4A8F-880A-DD77401C4296}"/>
          </ac:spMkLst>
        </pc:spChg>
      </pc:sldChg>
      <pc:sldChg chg="addSp delSp modSp new mod modClrScheme chgLayout">
        <pc:chgData name="Fluitsma, D.W.P.M. (Daniel)" userId="aab17d33-b89b-4526-b7c1-165dab8f619f" providerId="ADAL" clId="{30A15649-8A4E-46A6-BB4D-F4CAFDC3593E}" dt="2022-09-07T20:08:35.594" v="7648" actId="14100"/>
        <pc:sldMkLst>
          <pc:docMk/>
          <pc:sldMk cId="1633806018" sldId="273"/>
        </pc:sldMkLst>
        <pc:spChg chg="del mod ord">
          <ac:chgData name="Fluitsma, D.W.P.M. (Daniel)" userId="aab17d33-b89b-4526-b7c1-165dab8f619f" providerId="ADAL" clId="{30A15649-8A4E-46A6-BB4D-F4CAFDC3593E}" dt="2022-09-07T20:08:16.787" v="7642" actId="700"/>
          <ac:spMkLst>
            <pc:docMk/>
            <pc:sldMk cId="1633806018" sldId="273"/>
            <ac:spMk id="2" creationId="{37289023-6C04-295F-4809-5264406306A3}"/>
          </ac:spMkLst>
        </pc:spChg>
        <pc:spChg chg="del mod ord">
          <ac:chgData name="Fluitsma, D.W.P.M. (Daniel)" userId="aab17d33-b89b-4526-b7c1-165dab8f619f" providerId="ADAL" clId="{30A15649-8A4E-46A6-BB4D-F4CAFDC3593E}" dt="2022-09-07T20:08:16.787" v="7642" actId="700"/>
          <ac:spMkLst>
            <pc:docMk/>
            <pc:sldMk cId="1633806018" sldId="273"/>
            <ac:spMk id="3" creationId="{03C4F680-3312-21BE-8185-E01369540254}"/>
          </ac:spMkLst>
        </pc:spChg>
        <pc:spChg chg="del">
          <ac:chgData name="Fluitsma, D.W.P.M. (Daniel)" userId="aab17d33-b89b-4526-b7c1-165dab8f619f" providerId="ADAL" clId="{30A15649-8A4E-46A6-BB4D-F4CAFDC3593E}" dt="2022-09-07T20:08:16.787" v="7642" actId="700"/>
          <ac:spMkLst>
            <pc:docMk/>
            <pc:sldMk cId="1633806018" sldId="273"/>
            <ac:spMk id="4" creationId="{8419AEEE-4FD3-7C20-527E-ADF266A497D4}"/>
          </ac:spMkLst>
        </pc:spChg>
        <pc:spChg chg="add del mod ord">
          <ac:chgData name="Fluitsma, D.W.P.M. (Daniel)" userId="aab17d33-b89b-4526-b7c1-165dab8f619f" providerId="ADAL" clId="{30A15649-8A4E-46A6-BB4D-F4CAFDC3593E}" dt="2022-09-07T20:08:20.388" v="7643" actId="700"/>
          <ac:spMkLst>
            <pc:docMk/>
            <pc:sldMk cId="1633806018" sldId="273"/>
            <ac:spMk id="5" creationId="{64CFA3CB-6CE3-D678-259F-5F07EE6BEE6F}"/>
          </ac:spMkLst>
        </pc:spChg>
        <pc:spChg chg="add del mod ord">
          <ac:chgData name="Fluitsma, D.W.P.M. (Daniel)" userId="aab17d33-b89b-4526-b7c1-165dab8f619f" providerId="ADAL" clId="{30A15649-8A4E-46A6-BB4D-F4CAFDC3593E}" dt="2022-09-07T20:08:20.388" v="7643" actId="700"/>
          <ac:spMkLst>
            <pc:docMk/>
            <pc:sldMk cId="1633806018" sldId="273"/>
            <ac:spMk id="6" creationId="{BE613DFF-6CDE-E7E7-A6D8-B2CC720857F3}"/>
          </ac:spMkLst>
        </pc:spChg>
        <pc:spChg chg="add mod ord">
          <ac:chgData name="Fluitsma, D.W.P.M. (Daniel)" userId="aab17d33-b89b-4526-b7c1-165dab8f619f" providerId="ADAL" clId="{30A15649-8A4E-46A6-BB4D-F4CAFDC3593E}" dt="2022-09-07T20:08:20.388" v="7643" actId="700"/>
          <ac:spMkLst>
            <pc:docMk/>
            <pc:sldMk cId="1633806018" sldId="273"/>
            <ac:spMk id="7" creationId="{F3CC3686-79D3-65E6-03AE-A15B453E08D7}"/>
          </ac:spMkLst>
        </pc:spChg>
        <pc:spChg chg="add del mod ord">
          <ac:chgData name="Fluitsma, D.W.P.M. (Daniel)" userId="aab17d33-b89b-4526-b7c1-165dab8f619f" providerId="ADAL" clId="{30A15649-8A4E-46A6-BB4D-F4CAFDC3593E}" dt="2022-09-07T20:08:22.319" v="7644" actId="22"/>
          <ac:spMkLst>
            <pc:docMk/>
            <pc:sldMk cId="1633806018" sldId="273"/>
            <ac:spMk id="8" creationId="{982F157A-0D96-6C10-D7F4-25DBF7A6FA39}"/>
          </ac:spMkLst>
        </pc:spChg>
        <pc:picChg chg="add mod ord">
          <ac:chgData name="Fluitsma, D.W.P.M. (Daniel)" userId="aab17d33-b89b-4526-b7c1-165dab8f619f" providerId="ADAL" clId="{30A15649-8A4E-46A6-BB4D-F4CAFDC3593E}" dt="2022-09-07T20:08:35.594" v="7648" actId="14100"/>
          <ac:picMkLst>
            <pc:docMk/>
            <pc:sldMk cId="1633806018" sldId="273"/>
            <ac:picMk id="10" creationId="{B1AD7F91-BC94-43E7-4655-88E8ECFE2AB1}"/>
          </ac:picMkLst>
        </pc:picChg>
      </pc:sldChg>
      <pc:sldChg chg="addSp delSp modSp new mod">
        <pc:chgData name="Fluitsma, D.W.P.M. (Daniel)" userId="aab17d33-b89b-4526-b7c1-165dab8f619f" providerId="ADAL" clId="{30A15649-8A4E-46A6-BB4D-F4CAFDC3593E}" dt="2022-09-07T20:13:34.836" v="7829" actId="20577"/>
        <pc:sldMkLst>
          <pc:docMk/>
          <pc:sldMk cId="3975603284" sldId="274"/>
        </pc:sldMkLst>
        <pc:spChg chg="mod">
          <ac:chgData name="Fluitsma, D.W.P.M. (Daniel)" userId="aab17d33-b89b-4526-b7c1-165dab8f619f" providerId="ADAL" clId="{30A15649-8A4E-46A6-BB4D-F4CAFDC3593E}" dt="2022-09-07T20:13:34.836" v="7829" actId="20577"/>
          <ac:spMkLst>
            <pc:docMk/>
            <pc:sldMk cId="3975603284" sldId="274"/>
            <ac:spMk id="2" creationId="{0258DA57-1BD1-F11A-175C-42C7317CFF85}"/>
          </ac:spMkLst>
        </pc:spChg>
        <pc:spChg chg="del">
          <ac:chgData name="Fluitsma, D.W.P.M. (Daniel)" userId="aab17d33-b89b-4526-b7c1-165dab8f619f" providerId="ADAL" clId="{30A15649-8A4E-46A6-BB4D-F4CAFDC3593E}" dt="2022-09-07T20:10:30.855" v="7650" actId="22"/>
          <ac:spMkLst>
            <pc:docMk/>
            <pc:sldMk cId="3975603284" sldId="274"/>
            <ac:spMk id="3" creationId="{7DC29E0E-2BE1-BEAF-46C7-03D9BA1AC723}"/>
          </ac:spMkLst>
        </pc:spChg>
        <pc:picChg chg="add mod ord">
          <ac:chgData name="Fluitsma, D.W.P.M. (Daniel)" userId="aab17d33-b89b-4526-b7c1-165dab8f619f" providerId="ADAL" clId="{30A15649-8A4E-46A6-BB4D-F4CAFDC3593E}" dt="2022-09-07T20:11:04.180" v="7703" actId="14100"/>
          <ac:picMkLst>
            <pc:docMk/>
            <pc:sldMk cId="3975603284" sldId="274"/>
            <ac:picMk id="5" creationId="{BAE27D16-8DD5-3FC4-1B37-324CEDEB1230}"/>
          </ac:picMkLst>
        </pc:picChg>
      </pc:sldChg>
      <pc:sldChg chg="addSp delSp modSp new mod ord setBg">
        <pc:chgData name="Fluitsma, D.W.P.M. (Daniel)" userId="aab17d33-b89b-4526-b7c1-165dab8f619f" providerId="ADAL" clId="{30A15649-8A4E-46A6-BB4D-F4CAFDC3593E}" dt="2022-09-07T20:13:05.064" v="7804" actId="20577"/>
        <pc:sldMkLst>
          <pc:docMk/>
          <pc:sldMk cId="6520984" sldId="275"/>
        </pc:sldMkLst>
        <pc:spChg chg="mod">
          <ac:chgData name="Fluitsma, D.W.P.M. (Daniel)" userId="aab17d33-b89b-4526-b7c1-165dab8f619f" providerId="ADAL" clId="{30A15649-8A4E-46A6-BB4D-F4CAFDC3593E}" dt="2022-09-07T20:13:05.064" v="7804" actId="20577"/>
          <ac:spMkLst>
            <pc:docMk/>
            <pc:sldMk cId="6520984" sldId="275"/>
            <ac:spMk id="2" creationId="{841A24E5-4D32-AB55-0B04-5A8DF278F424}"/>
          </ac:spMkLst>
        </pc:spChg>
        <pc:spChg chg="del">
          <ac:chgData name="Fluitsma, D.W.P.M. (Daniel)" userId="aab17d33-b89b-4526-b7c1-165dab8f619f" providerId="ADAL" clId="{30A15649-8A4E-46A6-BB4D-F4CAFDC3593E}" dt="2022-09-07T20:12:36.178" v="7775" actId="22"/>
          <ac:spMkLst>
            <pc:docMk/>
            <pc:sldMk cId="6520984" sldId="275"/>
            <ac:spMk id="3" creationId="{2ED064B2-BB54-BE41-F117-2CCEC95FA168}"/>
          </ac:spMkLst>
        </pc:spChg>
        <pc:spChg chg="add">
          <ac:chgData name="Fluitsma, D.W.P.M. (Daniel)" userId="aab17d33-b89b-4526-b7c1-165dab8f619f" providerId="ADAL" clId="{30A15649-8A4E-46A6-BB4D-F4CAFDC3593E}" dt="2022-09-07T20:12:49.034" v="7778" actId="26606"/>
          <ac:spMkLst>
            <pc:docMk/>
            <pc:sldMk cId="6520984" sldId="275"/>
            <ac:spMk id="10" creationId="{D4771268-CB57-404A-9271-370EB28F6090}"/>
          </ac:spMkLst>
        </pc:spChg>
        <pc:picChg chg="add mod ord">
          <ac:chgData name="Fluitsma, D.W.P.M. (Daniel)" userId="aab17d33-b89b-4526-b7c1-165dab8f619f" providerId="ADAL" clId="{30A15649-8A4E-46A6-BB4D-F4CAFDC3593E}" dt="2022-09-07T20:12:49.034" v="7778" actId="26606"/>
          <ac:picMkLst>
            <pc:docMk/>
            <pc:sldMk cId="6520984" sldId="275"/>
            <ac:picMk id="5" creationId="{4EF6F22A-94DE-EAE9-C1C7-9E5158A1785E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FC5D06-DCD9-482B-9B5C-2354D3B2694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C042C35-E2DD-4895-988C-FCEDA4838E03}">
      <dgm:prSet/>
      <dgm:spPr/>
      <dgm:t>
        <a:bodyPr/>
        <a:lstStyle/>
        <a:p>
          <a:r>
            <a:rPr lang="en-US"/>
            <a:t>Dit hoofdstuk behandelt twee deelvragen:</a:t>
          </a:r>
        </a:p>
      </dgm:t>
    </dgm:pt>
    <dgm:pt modelId="{0AC950AD-3600-4652-AA45-FB4EE94E4B06}" type="parTrans" cxnId="{7BF7245A-B428-4215-A46E-0BF23F5EF971}">
      <dgm:prSet/>
      <dgm:spPr/>
      <dgm:t>
        <a:bodyPr/>
        <a:lstStyle/>
        <a:p>
          <a:endParaRPr lang="en-US"/>
        </a:p>
      </dgm:t>
    </dgm:pt>
    <dgm:pt modelId="{05760ECD-BCA0-48FD-976E-F5F6A8542903}" type="sibTrans" cxnId="{7BF7245A-B428-4215-A46E-0BF23F5EF971}">
      <dgm:prSet/>
      <dgm:spPr/>
      <dgm:t>
        <a:bodyPr/>
        <a:lstStyle/>
        <a:p>
          <a:endParaRPr lang="en-US"/>
        </a:p>
      </dgm:t>
    </dgm:pt>
    <dgm:pt modelId="{C11E3CBF-645F-4167-BEFA-00B46F1C5117}">
      <dgm:prSet/>
      <dgm:spPr/>
      <dgm:t>
        <a:bodyPr/>
        <a:lstStyle/>
        <a:p>
          <a:r>
            <a:rPr lang="en-US"/>
            <a:t>Wat is politiek?</a:t>
          </a:r>
        </a:p>
      </dgm:t>
    </dgm:pt>
    <dgm:pt modelId="{712A3D97-578D-45D9-A063-FB7065085E75}" type="parTrans" cxnId="{3CA14618-4F0C-45B8-936E-5D4541A582AB}">
      <dgm:prSet/>
      <dgm:spPr/>
      <dgm:t>
        <a:bodyPr/>
        <a:lstStyle/>
        <a:p>
          <a:endParaRPr lang="en-US"/>
        </a:p>
      </dgm:t>
    </dgm:pt>
    <dgm:pt modelId="{0FABC1E2-6C8D-448E-AF8D-4674AE5C2FB8}" type="sibTrans" cxnId="{3CA14618-4F0C-45B8-936E-5D4541A582AB}">
      <dgm:prSet/>
      <dgm:spPr/>
      <dgm:t>
        <a:bodyPr/>
        <a:lstStyle/>
        <a:p>
          <a:endParaRPr lang="en-US"/>
        </a:p>
      </dgm:t>
    </dgm:pt>
    <dgm:pt modelId="{C1D037C9-66F9-4BE4-9A9C-6AC87A0D62C4}">
      <dgm:prSet/>
      <dgm:spPr/>
      <dgm:t>
        <a:bodyPr/>
        <a:lstStyle/>
        <a:p>
          <a:r>
            <a:rPr lang="en-US"/>
            <a:t>Wat is de rol van de politiek bij maatschappelijke problemen?</a:t>
          </a:r>
        </a:p>
      </dgm:t>
    </dgm:pt>
    <dgm:pt modelId="{A40AD5D3-7AE9-44CD-A57B-47E9CD66BEBF}" type="parTrans" cxnId="{0AE91250-F612-40CB-A1C0-59780CB75075}">
      <dgm:prSet/>
      <dgm:spPr/>
      <dgm:t>
        <a:bodyPr/>
        <a:lstStyle/>
        <a:p>
          <a:endParaRPr lang="en-US"/>
        </a:p>
      </dgm:t>
    </dgm:pt>
    <dgm:pt modelId="{44FBDA20-67F8-4E6A-A5CE-41EC99879B8B}" type="sibTrans" cxnId="{0AE91250-F612-40CB-A1C0-59780CB75075}">
      <dgm:prSet/>
      <dgm:spPr/>
      <dgm:t>
        <a:bodyPr/>
        <a:lstStyle/>
        <a:p>
          <a:endParaRPr lang="en-US"/>
        </a:p>
      </dgm:t>
    </dgm:pt>
    <dgm:pt modelId="{98529417-094E-4676-B3B5-0F74B65E71F2}" type="pres">
      <dgm:prSet presAssocID="{E5FC5D06-DCD9-482B-9B5C-2354D3B26947}" presName="vert0" presStyleCnt="0">
        <dgm:presLayoutVars>
          <dgm:dir/>
          <dgm:animOne val="branch"/>
          <dgm:animLvl val="lvl"/>
        </dgm:presLayoutVars>
      </dgm:prSet>
      <dgm:spPr/>
    </dgm:pt>
    <dgm:pt modelId="{F17A4264-22F7-4F82-BE02-C3484DF5FD81}" type="pres">
      <dgm:prSet presAssocID="{6C042C35-E2DD-4895-988C-FCEDA4838E03}" presName="thickLine" presStyleLbl="alignNode1" presStyleIdx="0" presStyleCnt="3"/>
      <dgm:spPr/>
    </dgm:pt>
    <dgm:pt modelId="{2C1F646D-65FE-4B9D-B9A7-8593FF427299}" type="pres">
      <dgm:prSet presAssocID="{6C042C35-E2DD-4895-988C-FCEDA4838E03}" presName="horz1" presStyleCnt="0"/>
      <dgm:spPr/>
    </dgm:pt>
    <dgm:pt modelId="{AB365B4A-146B-4731-A57E-21BB4844AE33}" type="pres">
      <dgm:prSet presAssocID="{6C042C35-E2DD-4895-988C-FCEDA4838E03}" presName="tx1" presStyleLbl="revTx" presStyleIdx="0" presStyleCnt="3"/>
      <dgm:spPr/>
    </dgm:pt>
    <dgm:pt modelId="{751C07AF-9EBB-4E23-AFC4-E9AFFC096500}" type="pres">
      <dgm:prSet presAssocID="{6C042C35-E2DD-4895-988C-FCEDA4838E03}" presName="vert1" presStyleCnt="0"/>
      <dgm:spPr/>
    </dgm:pt>
    <dgm:pt modelId="{1CA18AEB-6228-42EF-9DAB-2296943777D1}" type="pres">
      <dgm:prSet presAssocID="{C11E3CBF-645F-4167-BEFA-00B46F1C5117}" presName="thickLine" presStyleLbl="alignNode1" presStyleIdx="1" presStyleCnt="3"/>
      <dgm:spPr/>
    </dgm:pt>
    <dgm:pt modelId="{3B199CEB-CB84-4160-BE8C-E8A9C96E7F0E}" type="pres">
      <dgm:prSet presAssocID="{C11E3CBF-645F-4167-BEFA-00B46F1C5117}" presName="horz1" presStyleCnt="0"/>
      <dgm:spPr/>
    </dgm:pt>
    <dgm:pt modelId="{CA130DF6-8F03-4ABE-8FE4-AFF0B1F071C0}" type="pres">
      <dgm:prSet presAssocID="{C11E3CBF-645F-4167-BEFA-00B46F1C5117}" presName="tx1" presStyleLbl="revTx" presStyleIdx="1" presStyleCnt="3"/>
      <dgm:spPr/>
    </dgm:pt>
    <dgm:pt modelId="{A43483B8-E326-4382-BEC4-48062D9E3109}" type="pres">
      <dgm:prSet presAssocID="{C11E3CBF-645F-4167-BEFA-00B46F1C5117}" presName="vert1" presStyleCnt="0"/>
      <dgm:spPr/>
    </dgm:pt>
    <dgm:pt modelId="{0AF659EE-AC7A-47B8-91D4-C305DBF46F9C}" type="pres">
      <dgm:prSet presAssocID="{C1D037C9-66F9-4BE4-9A9C-6AC87A0D62C4}" presName="thickLine" presStyleLbl="alignNode1" presStyleIdx="2" presStyleCnt="3"/>
      <dgm:spPr/>
    </dgm:pt>
    <dgm:pt modelId="{13415F0B-22FD-4622-8D99-4CA5C4D4AEE1}" type="pres">
      <dgm:prSet presAssocID="{C1D037C9-66F9-4BE4-9A9C-6AC87A0D62C4}" presName="horz1" presStyleCnt="0"/>
      <dgm:spPr/>
    </dgm:pt>
    <dgm:pt modelId="{3ACBC8CC-8484-4C5B-873A-04C974ECEFEE}" type="pres">
      <dgm:prSet presAssocID="{C1D037C9-66F9-4BE4-9A9C-6AC87A0D62C4}" presName="tx1" presStyleLbl="revTx" presStyleIdx="2" presStyleCnt="3"/>
      <dgm:spPr/>
    </dgm:pt>
    <dgm:pt modelId="{B422B357-0241-4263-9BB1-23C7EBD24395}" type="pres">
      <dgm:prSet presAssocID="{C1D037C9-66F9-4BE4-9A9C-6AC87A0D62C4}" presName="vert1" presStyleCnt="0"/>
      <dgm:spPr/>
    </dgm:pt>
  </dgm:ptLst>
  <dgm:cxnLst>
    <dgm:cxn modelId="{3CA14618-4F0C-45B8-936E-5D4541A582AB}" srcId="{E5FC5D06-DCD9-482B-9B5C-2354D3B26947}" destId="{C11E3CBF-645F-4167-BEFA-00B46F1C5117}" srcOrd="1" destOrd="0" parTransId="{712A3D97-578D-45D9-A063-FB7065085E75}" sibTransId="{0FABC1E2-6C8D-448E-AF8D-4674AE5C2FB8}"/>
    <dgm:cxn modelId="{C5631D62-820E-46CF-8EE8-264545DEBC27}" type="presOf" srcId="{C11E3CBF-645F-4167-BEFA-00B46F1C5117}" destId="{CA130DF6-8F03-4ABE-8FE4-AFF0B1F071C0}" srcOrd="0" destOrd="0" presId="urn:microsoft.com/office/officeart/2008/layout/LinedList"/>
    <dgm:cxn modelId="{612D7F66-B9D1-4520-B41C-A30D8BBCDDCC}" type="presOf" srcId="{6C042C35-E2DD-4895-988C-FCEDA4838E03}" destId="{AB365B4A-146B-4731-A57E-21BB4844AE33}" srcOrd="0" destOrd="0" presId="urn:microsoft.com/office/officeart/2008/layout/LinedList"/>
    <dgm:cxn modelId="{4ECF606F-1261-4759-9B8C-12784B25BC3F}" type="presOf" srcId="{C1D037C9-66F9-4BE4-9A9C-6AC87A0D62C4}" destId="{3ACBC8CC-8484-4C5B-873A-04C974ECEFEE}" srcOrd="0" destOrd="0" presId="urn:microsoft.com/office/officeart/2008/layout/LinedList"/>
    <dgm:cxn modelId="{0AE91250-F612-40CB-A1C0-59780CB75075}" srcId="{E5FC5D06-DCD9-482B-9B5C-2354D3B26947}" destId="{C1D037C9-66F9-4BE4-9A9C-6AC87A0D62C4}" srcOrd="2" destOrd="0" parTransId="{A40AD5D3-7AE9-44CD-A57B-47E9CD66BEBF}" sibTransId="{44FBDA20-67F8-4E6A-A5CE-41EC99879B8B}"/>
    <dgm:cxn modelId="{7BF7245A-B428-4215-A46E-0BF23F5EF971}" srcId="{E5FC5D06-DCD9-482B-9B5C-2354D3B26947}" destId="{6C042C35-E2DD-4895-988C-FCEDA4838E03}" srcOrd="0" destOrd="0" parTransId="{0AC950AD-3600-4652-AA45-FB4EE94E4B06}" sibTransId="{05760ECD-BCA0-48FD-976E-F5F6A8542903}"/>
    <dgm:cxn modelId="{B3E56DEB-00D9-4772-9543-F2ADE617140A}" type="presOf" srcId="{E5FC5D06-DCD9-482B-9B5C-2354D3B26947}" destId="{98529417-094E-4676-B3B5-0F74B65E71F2}" srcOrd="0" destOrd="0" presId="urn:microsoft.com/office/officeart/2008/layout/LinedList"/>
    <dgm:cxn modelId="{1E5C0F71-42BA-4806-80EB-3A2F11257A5A}" type="presParOf" srcId="{98529417-094E-4676-B3B5-0F74B65E71F2}" destId="{F17A4264-22F7-4F82-BE02-C3484DF5FD81}" srcOrd="0" destOrd="0" presId="urn:microsoft.com/office/officeart/2008/layout/LinedList"/>
    <dgm:cxn modelId="{7A1DD1B6-726A-4F59-BEBC-B761A01B00E4}" type="presParOf" srcId="{98529417-094E-4676-B3B5-0F74B65E71F2}" destId="{2C1F646D-65FE-4B9D-B9A7-8593FF427299}" srcOrd="1" destOrd="0" presId="urn:microsoft.com/office/officeart/2008/layout/LinedList"/>
    <dgm:cxn modelId="{4E2BE493-3878-4258-9FC0-DE27EE776DAD}" type="presParOf" srcId="{2C1F646D-65FE-4B9D-B9A7-8593FF427299}" destId="{AB365B4A-146B-4731-A57E-21BB4844AE33}" srcOrd="0" destOrd="0" presId="urn:microsoft.com/office/officeart/2008/layout/LinedList"/>
    <dgm:cxn modelId="{B2F9EA12-3D17-45E1-8ACA-3ABF03E0DC8F}" type="presParOf" srcId="{2C1F646D-65FE-4B9D-B9A7-8593FF427299}" destId="{751C07AF-9EBB-4E23-AFC4-E9AFFC096500}" srcOrd="1" destOrd="0" presId="urn:microsoft.com/office/officeart/2008/layout/LinedList"/>
    <dgm:cxn modelId="{A52F118F-6DB7-480B-A753-B027BA8E9AA1}" type="presParOf" srcId="{98529417-094E-4676-B3B5-0F74B65E71F2}" destId="{1CA18AEB-6228-42EF-9DAB-2296943777D1}" srcOrd="2" destOrd="0" presId="urn:microsoft.com/office/officeart/2008/layout/LinedList"/>
    <dgm:cxn modelId="{DC0159BA-15C0-4F5D-ACF9-1EB68FF4A7A4}" type="presParOf" srcId="{98529417-094E-4676-B3B5-0F74B65E71F2}" destId="{3B199CEB-CB84-4160-BE8C-E8A9C96E7F0E}" srcOrd="3" destOrd="0" presId="urn:microsoft.com/office/officeart/2008/layout/LinedList"/>
    <dgm:cxn modelId="{6A4E065F-580C-458A-8ACA-C402E59CC5E6}" type="presParOf" srcId="{3B199CEB-CB84-4160-BE8C-E8A9C96E7F0E}" destId="{CA130DF6-8F03-4ABE-8FE4-AFF0B1F071C0}" srcOrd="0" destOrd="0" presId="urn:microsoft.com/office/officeart/2008/layout/LinedList"/>
    <dgm:cxn modelId="{98EE698E-AA81-4C49-A45E-C93C9D3F76A1}" type="presParOf" srcId="{3B199CEB-CB84-4160-BE8C-E8A9C96E7F0E}" destId="{A43483B8-E326-4382-BEC4-48062D9E3109}" srcOrd="1" destOrd="0" presId="urn:microsoft.com/office/officeart/2008/layout/LinedList"/>
    <dgm:cxn modelId="{828FA791-CE0D-4313-871B-375FC331EEAB}" type="presParOf" srcId="{98529417-094E-4676-B3B5-0F74B65E71F2}" destId="{0AF659EE-AC7A-47B8-91D4-C305DBF46F9C}" srcOrd="4" destOrd="0" presId="urn:microsoft.com/office/officeart/2008/layout/LinedList"/>
    <dgm:cxn modelId="{9508049A-4D69-4150-A944-FDF22AD3200A}" type="presParOf" srcId="{98529417-094E-4676-B3B5-0F74B65E71F2}" destId="{13415F0B-22FD-4622-8D99-4CA5C4D4AEE1}" srcOrd="5" destOrd="0" presId="urn:microsoft.com/office/officeart/2008/layout/LinedList"/>
    <dgm:cxn modelId="{0C2835F1-E90C-414F-801B-D1CC18691D0B}" type="presParOf" srcId="{13415F0B-22FD-4622-8D99-4CA5C4D4AEE1}" destId="{3ACBC8CC-8484-4C5B-873A-04C974ECEFEE}" srcOrd="0" destOrd="0" presId="urn:microsoft.com/office/officeart/2008/layout/LinedList"/>
    <dgm:cxn modelId="{80CD78B2-88F8-463F-8824-B86B9CAA2DBC}" type="presParOf" srcId="{13415F0B-22FD-4622-8D99-4CA5C4D4AEE1}" destId="{B422B357-0241-4263-9BB1-23C7EBD2439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2F6215-21D4-470C-A3AD-24ADF6F19F89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75E9FBE-DAAD-4494-B74E-A2CD76692C39}">
      <dgm:prSet/>
      <dgm:spPr/>
      <dgm:t>
        <a:bodyPr/>
        <a:lstStyle/>
        <a:p>
          <a:r>
            <a:rPr lang="en-US" b="1"/>
            <a:t>Politiek</a:t>
          </a:r>
          <a:r>
            <a:rPr lang="en-US"/>
            <a:t>:</a:t>
          </a:r>
        </a:p>
      </dgm:t>
    </dgm:pt>
    <dgm:pt modelId="{53565A39-F98D-4A1D-8C7E-E98DB105E137}" type="parTrans" cxnId="{1E056432-8B1A-4674-B7D3-7EEDA1E7308B}">
      <dgm:prSet/>
      <dgm:spPr/>
      <dgm:t>
        <a:bodyPr/>
        <a:lstStyle/>
        <a:p>
          <a:endParaRPr lang="en-US"/>
        </a:p>
      </dgm:t>
    </dgm:pt>
    <dgm:pt modelId="{45040631-9725-4395-8A52-512594194401}" type="sibTrans" cxnId="{1E056432-8B1A-4674-B7D3-7EEDA1E7308B}">
      <dgm:prSet/>
      <dgm:spPr/>
      <dgm:t>
        <a:bodyPr/>
        <a:lstStyle/>
        <a:p>
          <a:endParaRPr lang="en-US"/>
        </a:p>
      </dgm:t>
    </dgm:pt>
    <dgm:pt modelId="{2816DFBE-B627-4469-BF10-E9F9A3613AA2}">
      <dgm:prSet/>
      <dgm:spPr/>
      <dgm:t>
        <a:bodyPr/>
        <a:lstStyle/>
        <a:p>
          <a:r>
            <a:rPr lang="en-US"/>
            <a:t>“ het maken van regels en het nemen van besluiten die te maken </a:t>
          </a:r>
          <a:br>
            <a:rPr lang="en-US"/>
          </a:br>
          <a:r>
            <a:rPr lang="en-US"/>
            <a:t>   hebben met het besturen van het land”. </a:t>
          </a:r>
        </a:p>
      </dgm:t>
    </dgm:pt>
    <dgm:pt modelId="{BFF23F41-6313-4F7A-B799-583D20C9B617}" type="parTrans" cxnId="{CD3B28BC-4BF7-4947-BA43-14A9E4B0C86C}">
      <dgm:prSet/>
      <dgm:spPr/>
      <dgm:t>
        <a:bodyPr/>
        <a:lstStyle/>
        <a:p>
          <a:endParaRPr lang="en-US"/>
        </a:p>
      </dgm:t>
    </dgm:pt>
    <dgm:pt modelId="{BBC44B55-C4FF-446E-AD52-E9AA3E4B0AD4}" type="sibTrans" cxnId="{CD3B28BC-4BF7-4947-BA43-14A9E4B0C86C}">
      <dgm:prSet/>
      <dgm:spPr/>
      <dgm:t>
        <a:bodyPr/>
        <a:lstStyle/>
        <a:p>
          <a:endParaRPr lang="en-US"/>
        </a:p>
      </dgm:t>
    </dgm:pt>
    <dgm:pt modelId="{A567726B-B2E5-42BA-A7D2-5D84E6EAAD06}">
      <dgm:prSet/>
      <dgm:spPr/>
      <dgm:t>
        <a:bodyPr/>
        <a:lstStyle/>
        <a:p>
          <a:r>
            <a:rPr lang="en-US" b="1"/>
            <a:t>Politici</a:t>
          </a:r>
          <a:r>
            <a:rPr lang="en-US"/>
            <a:t>:</a:t>
          </a:r>
          <a:br>
            <a:rPr lang="en-US"/>
          </a:br>
          <a:r>
            <a:rPr lang="en-US"/>
            <a:t>“ Mensen die een politieke functie en/ of taak hebben, zoals:</a:t>
          </a:r>
        </a:p>
      </dgm:t>
    </dgm:pt>
    <dgm:pt modelId="{2D4D2AE9-7670-4C73-A31F-474B90DA5FE9}" type="parTrans" cxnId="{8EC5DABB-FCBB-4B1C-A7A0-2A1F57C68D75}">
      <dgm:prSet/>
      <dgm:spPr/>
      <dgm:t>
        <a:bodyPr/>
        <a:lstStyle/>
        <a:p>
          <a:endParaRPr lang="en-US"/>
        </a:p>
      </dgm:t>
    </dgm:pt>
    <dgm:pt modelId="{9A37A460-D41F-41EF-8EAE-7E9280A8DA3D}" type="sibTrans" cxnId="{8EC5DABB-FCBB-4B1C-A7A0-2A1F57C68D75}">
      <dgm:prSet/>
      <dgm:spPr/>
      <dgm:t>
        <a:bodyPr/>
        <a:lstStyle/>
        <a:p>
          <a:endParaRPr lang="en-US"/>
        </a:p>
      </dgm:t>
    </dgm:pt>
    <dgm:pt modelId="{CE63994E-7725-47D9-816F-831A4E1308B7}">
      <dgm:prSet/>
      <dgm:spPr/>
      <dgm:t>
        <a:bodyPr/>
        <a:lstStyle/>
        <a:p>
          <a:r>
            <a:rPr lang="en-US"/>
            <a:t>ministers, staatssecretarissen, tweedekamerleden, eerstekamerleden, </a:t>
          </a:r>
          <a:br>
            <a:rPr lang="en-US"/>
          </a:br>
          <a:r>
            <a:rPr lang="en-US"/>
            <a:t>   gedeputeerden, provinciale statenleden, wethouders en </a:t>
          </a:r>
          <a:br>
            <a:rPr lang="en-US"/>
          </a:br>
          <a:r>
            <a:rPr lang="en-US"/>
            <a:t>   gemeenteraadsleden”. </a:t>
          </a:r>
        </a:p>
      </dgm:t>
    </dgm:pt>
    <dgm:pt modelId="{759A72A4-26C2-4EE9-A4DE-87FAF1720FF6}" type="parTrans" cxnId="{8BC9BBD8-8B45-4845-92A1-C7B962BF7C92}">
      <dgm:prSet/>
      <dgm:spPr/>
      <dgm:t>
        <a:bodyPr/>
        <a:lstStyle/>
        <a:p>
          <a:endParaRPr lang="en-US"/>
        </a:p>
      </dgm:t>
    </dgm:pt>
    <dgm:pt modelId="{C90BCCF7-D877-4A07-A433-38B7B134A919}" type="sibTrans" cxnId="{8BC9BBD8-8B45-4845-92A1-C7B962BF7C92}">
      <dgm:prSet/>
      <dgm:spPr/>
      <dgm:t>
        <a:bodyPr/>
        <a:lstStyle/>
        <a:p>
          <a:endParaRPr lang="en-US"/>
        </a:p>
      </dgm:t>
    </dgm:pt>
    <dgm:pt modelId="{003C4CD9-C2ED-4EEF-84AA-A4CBA1E01B91}">
      <dgm:prSet/>
      <dgm:spPr/>
      <dgm:t>
        <a:bodyPr/>
        <a:lstStyle/>
        <a:p>
          <a:r>
            <a:rPr lang="en-US" b="1"/>
            <a:t>Ambtenaren</a:t>
          </a:r>
          <a:r>
            <a:rPr lang="en-US"/>
            <a:t> zijn mensen in dienst van de overheid die veel verstand hebben van kwesties waarover de bestuurders moeten beslissen, zoals onderwijs, verkeer of criminaliteit.</a:t>
          </a:r>
        </a:p>
      </dgm:t>
    </dgm:pt>
    <dgm:pt modelId="{8B03F208-31C7-4510-8EA2-79CCCE32CE4F}" type="parTrans" cxnId="{4A3411DA-2442-4B7C-8B58-FA8AFB998ABB}">
      <dgm:prSet/>
      <dgm:spPr/>
      <dgm:t>
        <a:bodyPr/>
        <a:lstStyle/>
        <a:p>
          <a:endParaRPr lang="en-US"/>
        </a:p>
      </dgm:t>
    </dgm:pt>
    <dgm:pt modelId="{848980AD-F2FF-4DEE-97F9-D0F8D44B11EB}" type="sibTrans" cxnId="{4A3411DA-2442-4B7C-8B58-FA8AFB998ABB}">
      <dgm:prSet/>
      <dgm:spPr/>
      <dgm:t>
        <a:bodyPr/>
        <a:lstStyle/>
        <a:p>
          <a:endParaRPr lang="en-US"/>
        </a:p>
      </dgm:t>
    </dgm:pt>
    <dgm:pt modelId="{339016FA-BC8E-4691-8850-682F24BF6C9B}">
      <dgm:prSet/>
      <dgm:spPr/>
      <dgm:t>
        <a:bodyPr/>
        <a:lstStyle/>
        <a:p>
          <a:r>
            <a:rPr lang="en-US" b="1"/>
            <a:t>Overheid</a:t>
          </a:r>
          <a:r>
            <a:rPr lang="en-US"/>
            <a:t>: alle politici en ambtenaren bij elkaar.</a:t>
          </a:r>
        </a:p>
      </dgm:t>
    </dgm:pt>
    <dgm:pt modelId="{A2702B0C-2415-4FBA-981E-D8CB78780A32}" type="parTrans" cxnId="{369B3118-28FE-41EC-97BC-28FD8579B258}">
      <dgm:prSet/>
      <dgm:spPr/>
      <dgm:t>
        <a:bodyPr/>
        <a:lstStyle/>
        <a:p>
          <a:endParaRPr lang="en-US"/>
        </a:p>
      </dgm:t>
    </dgm:pt>
    <dgm:pt modelId="{7D9FA552-8C18-4031-87A1-CFED439B6197}" type="sibTrans" cxnId="{369B3118-28FE-41EC-97BC-28FD8579B258}">
      <dgm:prSet/>
      <dgm:spPr/>
      <dgm:t>
        <a:bodyPr/>
        <a:lstStyle/>
        <a:p>
          <a:endParaRPr lang="en-US"/>
        </a:p>
      </dgm:t>
    </dgm:pt>
    <dgm:pt modelId="{8A2E0E3F-2814-4663-869C-9EEE85FD6DE7}" type="pres">
      <dgm:prSet presAssocID="{EB2F6215-21D4-470C-A3AD-24ADF6F19F89}" presName="vert0" presStyleCnt="0">
        <dgm:presLayoutVars>
          <dgm:dir/>
          <dgm:animOne val="branch"/>
          <dgm:animLvl val="lvl"/>
        </dgm:presLayoutVars>
      </dgm:prSet>
      <dgm:spPr/>
    </dgm:pt>
    <dgm:pt modelId="{A02BA755-D048-4C4B-9D22-7EE92D96FF83}" type="pres">
      <dgm:prSet presAssocID="{275E9FBE-DAAD-4494-B74E-A2CD76692C39}" presName="thickLine" presStyleLbl="alignNode1" presStyleIdx="0" presStyleCnt="6"/>
      <dgm:spPr/>
    </dgm:pt>
    <dgm:pt modelId="{AD7159AF-1230-44DB-B08B-D8995B9EAF40}" type="pres">
      <dgm:prSet presAssocID="{275E9FBE-DAAD-4494-B74E-A2CD76692C39}" presName="horz1" presStyleCnt="0"/>
      <dgm:spPr/>
    </dgm:pt>
    <dgm:pt modelId="{DD6A70F3-9845-4180-97AD-127EECCB3534}" type="pres">
      <dgm:prSet presAssocID="{275E9FBE-DAAD-4494-B74E-A2CD76692C39}" presName="tx1" presStyleLbl="revTx" presStyleIdx="0" presStyleCnt="6"/>
      <dgm:spPr/>
    </dgm:pt>
    <dgm:pt modelId="{DA5708F1-9260-49E3-93D8-5E678A21CF9A}" type="pres">
      <dgm:prSet presAssocID="{275E9FBE-DAAD-4494-B74E-A2CD76692C39}" presName="vert1" presStyleCnt="0"/>
      <dgm:spPr/>
    </dgm:pt>
    <dgm:pt modelId="{75F6711D-72E7-4B15-BBCD-688B78EB5A9B}" type="pres">
      <dgm:prSet presAssocID="{2816DFBE-B627-4469-BF10-E9F9A3613AA2}" presName="thickLine" presStyleLbl="alignNode1" presStyleIdx="1" presStyleCnt="6"/>
      <dgm:spPr/>
    </dgm:pt>
    <dgm:pt modelId="{8769E5B6-F519-4396-997B-14396885FFF2}" type="pres">
      <dgm:prSet presAssocID="{2816DFBE-B627-4469-BF10-E9F9A3613AA2}" presName="horz1" presStyleCnt="0"/>
      <dgm:spPr/>
    </dgm:pt>
    <dgm:pt modelId="{81EDFC84-F4D4-4807-8EFF-9DC7BAF4F33E}" type="pres">
      <dgm:prSet presAssocID="{2816DFBE-B627-4469-BF10-E9F9A3613AA2}" presName="tx1" presStyleLbl="revTx" presStyleIdx="1" presStyleCnt="6"/>
      <dgm:spPr/>
    </dgm:pt>
    <dgm:pt modelId="{A491EC12-18AB-42E3-8FAB-A4BFB0D71E55}" type="pres">
      <dgm:prSet presAssocID="{2816DFBE-B627-4469-BF10-E9F9A3613AA2}" presName="vert1" presStyleCnt="0"/>
      <dgm:spPr/>
    </dgm:pt>
    <dgm:pt modelId="{1F78BF7C-DF49-403C-92BC-1170854AC00B}" type="pres">
      <dgm:prSet presAssocID="{A567726B-B2E5-42BA-A7D2-5D84E6EAAD06}" presName="thickLine" presStyleLbl="alignNode1" presStyleIdx="2" presStyleCnt="6"/>
      <dgm:spPr/>
    </dgm:pt>
    <dgm:pt modelId="{A7246F55-02AB-4BA5-937F-5FC677C69792}" type="pres">
      <dgm:prSet presAssocID="{A567726B-B2E5-42BA-A7D2-5D84E6EAAD06}" presName="horz1" presStyleCnt="0"/>
      <dgm:spPr/>
    </dgm:pt>
    <dgm:pt modelId="{4DEC0728-3712-43FD-8ACE-5E403DD2C87D}" type="pres">
      <dgm:prSet presAssocID="{A567726B-B2E5-42BA-A7D2-5D84E6EAAD06}" presName="tx1" presStyleLbl="revTx" presStyleIdx="2" presStyleCnt="6"/>
      <dgm:spPr/>
    </dgm:pt>
    <dgm:pt modelId="{F8F9DED2-22F0-40CB-875A-ACD981BD2F9A}" type="pres">
      <dgm:prSet presAssocID="{A567726B-B2E5-42BA-A7D2-5D84E6EAAD06}" presName="vert1" presStyleCnt="0"/>
      <dgm:spPr/>
    </dgm:pt>
    <dgm:pt modelId="{B388AE9D-D10C-4574-BAA3-1F1796176936}" type="pres">
      <dgm:prSet presAssocID="{CE63994E-7725-47D9-816F-831A4E1308B7}" presName="thickLine" presStyleLbl="alignNode1" presStyleIdx="3" presStyleCnt="6"/>
      <dgm:spPr/>
    </dgm:pt>
    <dgm:pt modelId="{615AE6BF-3417-4834-B47A-93F61B384A52}" type="pres">
      <dgm:prSet presAssocID="{CE63994E-7725-47D9-816F-831A4E1308B7}" presName="horz1" presStyleCnt="0"/>
      <dgm:spPr/>
    </dgm:pt>
    <dgm:pt modelId="{971C2F52-70BB-44F6-A68A-A487C0E3E3F0}" type="pres">
      <dgm:prSet presAssocID="{CE63994E-7725-47D9-816F-831A4E1308B7}" presName="tx1" presStyleLbl="revTx" presStyleIdx="3" presStyleCnt="6"/>
      <dgm:spPr/>
    </dgm:pt>
    <dgm:pt modelId="{1F091E21-777F-4294-9EE1-875F756B507E}" type="pres">
      <dgm:prSet presAssocID="{CE63994E-7725-47D9-816F-831A4E1308B7}" presName="vert1" presStyleCnt="0"/>
      <dgm:spPr/>
    </dgm:pt>
    <dgm:pt modelId="{32DD2628-1835-4251-9D7F-9FF7B190575A}" type="pres">
      <dgm:prSet presAssocID="{003C4CD9-C2ED-4EEF-84AA-A4CBA1E01B91}" presName="thickLine" presStyleLbl="alignNode1" presStyleIdx="4" presStyleCnt="6"/>
      <dgm:spPr/>
    </dgm:pt>
    <dgm:pt modelId="{2CD4FF4D-0CFC-4E21-9DB7-941EC495BA9C}" type="pres">
      <dgm:prSet presAssocID="{003C4CD9-C2ED-4EEF-84AA-A4CBA1E01B91}" presName="horz1" presStyleCnt="0"/>
      <dgm:spPr/>
    </dgm:pt>
    <dgm:pt modelId="{6AD37DF8-DFC2-4C51-B881-10C553C3E61B}" type="pres">
      <dgm:prSet presAssocID="{003C4CD9-C2ED-4EEF-84AA-A4CBA1E01B91}" presName="tx1" presStyleLbl="revTx" presStyleIdx="4" presStyleCnt="6"/>
      <dgm:spPr/>
    </dgm:pt>
    <dgm:pt modelId="{ABED4B98-2DD7-4F27-9C9F-C789C69616AA}" type="pres">
      <dgm:prSet presAssocID="{003C4CD9-C2ED-4EEF-84AA-A4CBA1E01B91}" presName="vert1" presStyleCnt="0"/>
      <dgm:spPr/>
    </dgm:pt>
    <dgm:pt modelId="{A4FDC1E6-2AE0-4A46-A49C-91B946132E54}" type="pres">
      <dgm:prSet presAssocID="{339016FA-BC8E-4691-8850-682F24BF6C9B}" presName="thickLine" presStyleLbl="alignNode1" presStyleIdx="5" presStyleCnt="6"/>
      <dgm:spPr/>
    </dgm:pt>
    <dgm:pt modelId="{348422D1-03C3-4136-A73F-118C606EBDEF}" type="pres">
      <dgm:prSet presAssocID="{339016FA-BC8E-4691-8850-682F24BF6C9B}" presName="horz1" presStyleCnt="0"/>
      <dgm:spPr/>
    </dgm:pt>
    <dgm:pt modelId="{CF916370-CC35-423F-9BD3-EBE367A32DEA}" type="pres">
      <dgm:prSet presAssocID="{339016FA-BC8E-4691-8850-682F24BF6C9B}" presName="tx1" presStyleLbl="revTx" presStyleIdx="5" presStyleCnt="6"/>
      <dgm:spPr/>
    </dgm:pt>
    <dgm:pt modelId="{FCDF99A0-7185-477E-A248-E80D9DF9EF85}" type="pres">
      <dgm:prSet presAssocID="{339016FA-BC8E-4691-8850-682F24BF6C9B}" presName="vert1" presStyleCnt="0"/>
      <dgm:spPr/>
    </dgm:pt>
  </dgm:ptLst>
  <dgm:cxnLst>
    <dgm:cxn modelId="{369B3118-28FE-41EC-97BC-28FD8579B258}" srcId="{EB2F6215-21D4-470C-A3AD-24ADF6F19F89}" destId="{339016FA-BC8E-4691-8850-682F24BF6C9B}" srcOrd="5" destOrd="0" parTransId="{A2702B0C-2415-4FBA-981E-D8CB78780A32}" sibTransId="{7D9FA552-8C18-4031-87A1-CFED439B6197}"/>
    <dgm:cxn modelId="{1E056432-8B1A-4674-B7D3-7EEDA1E7308B}" srcId="{EB2F6215-21D4-470C-A3AD-24ADF6F19F89}" destId="{275E9FBE-DAAD-4494-B74E-A2CD76692C39}" srcOrd="0" destOrd="0" parTransId="{53565A39-F98D-4A1D-8C7E-E98DB105E137}" sibTransId="{45040631-9725-4395-8A52-512594194401}"/>
    <dgm:cxn modelId="{9CFD1534-69C2-4567-BF49-8C7EE223B20A}" type="presOf" srcId="{275E9FBE-DAAD-4494-B74E-A2CD76692C39}" destId="{DD6A70F3-9845-4180-97AD-127EECCB3534}" srcOrd="0" destOrd="0" presId="urn:microsoft.com/office/officeart/2008/layout/LinedList"/>
    <dgm:cxn modelId="{6BF66B42-45DB-47CF-850A-DCF550865845}" type="presOf" srcId="{003C4CD9-C2ED-4EEF-84AA-A4CBA1E01B91}" destId="{6AD37DF8-DFC2-4C51-B881-10C553C3E61B}" srcOrd="0" destOrd="0" presId="urn:microsoft.com/office/officeart/2008/layout/LinedList"/>
    <dgm:cxn modelId="{833CA248-7625-4EBE-9D43-7FA5A2E31A57}" type="presOf" srcId="{EB2F6215-21D4-470C-A3AD-24ADF6F19F89}" destId="{8A2E0E3F-2814-4663-869C-9EEE85FD6DE7}" srcOrd="0" destOrd="0" presId="urn:microsoft.com/office/officeart/2008/layout/LinedList"/>
    <dgm:cxn modelId="{5570006E-4726-45EE-AC8E-FBD3E880E5BB}" type="presOf" srcId="{A567726B-B2E5-42BA-A7D2-5D84E6EAAD06}" destId="{4DEC0728-3712-43FD-8ACE-5E403DD2C87D}" srcOrd="0" destOrd="0" presId="urn:microsoft.com/office/officeart/2008/layout/LinedList"/>
    <dgm:cxn modelId="{FE262979-48DB-4850-B223-FB4EDC2AB3E7}" type="presOf" srcId="{CE63994E-7725-47D9-816F-831A4E1308B7}" destId="{971C2F52-70BB-44F6-A68A-A487C0E3E3F0}" srcOrd="0" destOrd="0" presId="urn:microsoft.com/office/officeart/2008/layout/LinedList"/>
    <dgm:cxn modelId="{8EC5DABB-FCBB-4B1C-A7A0-2A1F57C68D75}" srcId="{EB2F6215-21D4-470C-A3AD-24ADF6F19F89}" destId="{A567726B-B2E5-42BA-A7D2-5D84E6EAAD06}" srcOrd="2" destOrd="0" parTransId="{2D4D2AE9-7670-4C73-A31F-474B90DA5FE9}" sibTransId="{9A37A460-D41F-41EF-8EAE-7E9280A8DA3D}"/>
    <dgm:cxn modelId="{CD3B28BC-4BF7-4947-BA43-14A9E4B0C86C}" srcId="{EB2F6215-21D4-470C-A3AD-24ADF6F19F89}" destId="{2816DFBE-B627-4469-BF10-E9F9A3613AA2}" srcOrd="1" destOrd="0" parTransId="{BFF23F41-6313-4F7A-B799-583D20C9B617}" sibTransId="{BBC44B55-C4FF-446E-AD52-E9AA3E4B0AD4}"/>
    <dgm:cxn modelId="{EFD956BE-A13E-4F8C-8C91-33589E9FC7D0}" type="presOf" srcId="{2816DFBE-B627-4469-BF10-E9F9A3613AA2}" destId="{81EDFC84-F4D4-4807-8EFF-9DC7BAF4F33E}" srcOrd="0" destOrd="0" presId="urn:microsoft.com/office/officeart/2008/layout/LinedList"/>
    <dgm:cxn modelId="{F18D16C4-6E26-4FB6-B98F-D22776E5A0BA}" type="presOf" srcId="{339016FA-BC8E-4691-8850-682F24BF6C9B}" destId="{CF916370-CC35-423F-9BD3-EBE367A32DEA}" srcOrd="0" destOrd="0" presId="urn:microsoft.com/office/officeart/2008/layout/LinedList"/>
    <dgm:cxn modelId="{8BC9BBD8-8B45-4845-92A1-C7B962BF7C92}" srcId="{EB2F6215-21D4-470C-A3AD-24ADF6F19F89}" destId="{CE63994E-7725-47D9-816F-831A4E1308B7}" srcOrd="3" destOrd="0" parTransId="{759A72A4-26C2-4EE9-A4DE-87FAF1720FF6}" sibTransId="{C90BCCF7-D877-4A07-A433-38B7B134A919}"/>
    <dgm:cxn modelId="{4A3411DA-2442-4B7C-8B58-FA8AFB998ABB}" srcId="{EB2F6215-21D4-470C-A3AD-24ADF6F19F89}" destId="{003C4CD9-C2ED-4EEF-84AA-A4CBA1E01B91}" srcOrd="4" destOrd="0" parTransId="{8B03F208-31C7-4510-8EA2-79CCCE32CE4F}" sibTransId="{848980AD-F2FF-4DEE-97F9-D0F8D44B11EB}"/>
    <dgm:cxn modelId="{82C06D57-866A-4A6D-8FDD-86FAFF715B59}" type="presParOf" srcId="{8A2E0E3F-2814-4663-869C-9EEE85FD6DE7}" destId="{A02BA755-D048-4C4B-9D22-7EE92D96FF83}" srcOrd="0" destOrd="0" presId="urn:microsoft.com/office/officeart/2008/layout/LinedList"/>
    <dgm:cxn modelId="{52F67A45-C655-4A0D-A539-5B108EA957B7}" type="presParOf" srcId="{8A2E0E3F-2814-4663-869C-9EEE85FD6DE7}" destId="{AD7159AF-1230-44DB-B08B-D8995B9EAF40}" srcOrd="1" destOrd="0" presId="urn:microsoft.com/office/officeart/2008/layout/LinedList"/>
    <dgm:cxn modelId="{14DD3256-9E7B-4793-B5E7-3A84C8AA4793}" type="presParOf" srcId="{AD7159AF-1230-44DB-B08B-D8995B9EAF40}" destId="{DD6A70F3-9845-4180-97AD-127EECCB3534}" srcOrd="0" destOrd="0" presId="urn:microsoft.com/office/officeart/2008/layout/LinedList"/>
    <dgm:cxn modelId="{A423A7D8-F8A3-483F-B40B-5B1AFE9DAAE1}" type="presParOf" srcId="{AD7159AF-1230-44DB-B08B-D8995B9EAF40}" destId="{DA5708F1-9260-49E3-93D8-5E678A21CF9A}" srcOrd="1" destOrd="0" presId="urn:microsoft.com/office/officeart/2008/layout/LinedList"/>
    <dgm:cxn modelId="{68415E4E-9886-482C-A76D-ECE3EE00AB9A}" type="presParOf" srcId="{8A2E0E3F-2814-4663-869C-9EEE85FD6DE7}" destId="{75F6711D-72E7-4B15-BBCD-688B78EB5A9B}" srcOrd="2" destOrd="0" presId="urn:microsoft.com/office/officeart/2008/layout/LinedList"/>
    <dgm:cxn modelId="{F3834DD5-86E1-4F66-9C9C-06780C5D0602}" type="presParOf" srcId="{8A2E0E3F-2814-4663-869C-9EEE85FD6DE7}" destId="{8769E5B6-F519-4396-997B-14396885FFF2}" srcOrd="3" destOrd="0" presId="urn:microsoft.com/office/officeart/2008/layout/LinedList"/>
    <dgm:cxn modelId="{8D667540-6781-4331-B04D-5E4D333C5B0D}" type="presParOf" srcId="{8769E5B6-F519-4396-997B-14396885FFF2}" destId="{81EDFC84-F4D4-4807-8EFF-9DC7BAF4F33E}" srcOrd="0" destOrd="0" presId="urn:microsoft.com/office/officeart/2008/layout/LinedList"/>
    <dgm:cxn modelId="{79CDD020-BE7C-4D35-8BC9-45F3FB9318D7}" type="presParOf" srcId="{8769E5B6-F519-4396-997B-14396885FFF2}" destId="{A491EC12-18AB-42E3-8FAB-A4BFB0D71E55}" srcOrd="1" destOrd="0" presId="urn:microsoft.com/office/officeart/2008/layout/LinedList"/>
    <dgm:cxn modelId="{740242D0-BD55-4ADB-A17D-EA94E4DF1C43}" type="presParOf" srcId="{8A2E0E3F-2814-4663-869C-9EEE85FD6DE7}" destId="{1F78BF7C-DF49-403C-92BC-1170854AC00B}" srcOrd="4" destOrd="0" presId="urn:microsoft.com/office/officeart/2008/layout/LinedList"/>
    <dgm:cxn modelId="{B480C86A-AD6E-4950-B03C-855019E97391}" type="presParOf" srcId="{8A2E0E3F-2814-4663-869C-9EEE85FD6DE7}" destId="{A7246F55-02AB-4BA5-937F-5FC677C69792}" srcOrd="5" destOrd="0" presId="urn:microsoft.com/office/officeart/2008/layout/LinedList"/>
    <dgm:cxn modelId="{FB3FDF06-FF29-4F9E-8B7F-23B82E1186F0}" type="presParOf" srcId="{A7246F55-02AB-4BA5-937F-5FC677C69792}" destId="{4DEC0728-3712-43FD-8ACE-5E403DD2C87D}" srcOrd="0" destOrd="0" presId="urn:microsoft.com/office/officeart/2008/layout/LinedList"/>
    <dgm:cxn modelId="{C9FFA4D0-4F76-4214-891E-55F2659DA955}" type="presParOf" srcId="{A7246F55-02AB-4BA5-937F-5FC677C69792}" destId="{F8F9DED2-22F0-40CB-875A-ACD981BD2F9A}" srcOrd="1" destOrd="0" presId="urn:microsoft.com/office/officeart/2008/layout/LinedList"/>
    <dgm:cxn modelId="{C4F7F2FF-9B5E-42C0-8CBB-43609555528F}" type="presParOf" srcId="{8A2E0E3F-2814-4663-869C-9EEE85FD6DE7}" destId="{B388AE9D-D10C-4574-BAA3-1F1796176936}" srcOrd="6" destOrd="0" presId="urn:microsoft.com/office/officeart/2008/layout/LinedList"/>
    <dgm:cxn modelId="{F39DCFB9-7133-46A0-B2AB-55EBB8455052}" type="presParOf" srcId="{8A2E0E3F-2814-4663-869C-9EEE85FD6DE7}" destId="{615AE6BF-3417-4834-B47A-93F61B384A52}" srcOrd="7" destOrd="0" presId="urn:microsoft.com/office/officeart/2008/layout/LinedList"/>
    <dgm:cxn modelId="{7D5EB033-9ECD-4736-8098-5E7479727E15}" type="presParOf" srcId="{615AE6BF-3417-4834-B47A-93F61B384A52}" destId="{971C2F52-70BB-44F6-A68A-A487C0E3E3F0}" srcOrd="0" destOrd="0" presId="urn:microsoft.com/office/officeart/2008/layout/LinedList"/>
    <dgm:cxn modelId="{93448D2E-4557-479D-8A51-4F09AE847664}" type="presParOf" srcId="{615AE6BF-3417-4834-B47A-93F61B384A52}" destId="{1F091E21-777F-4294-9EE1-875F756B507E}" srcOrd="1" destOrd="0" presId="urn:microsoft.com/office/officeart/2008/layout/LinedList"/>
    <dgm:cxn modelId="{9AB660E7-CA76-4B39-AAEF-0369B0EE14BB}" type="presParOf" srcId="{8A2E0E3F-2814-4663-869C-9EEE85FD6DE7}" destId="{32DD2628-1835-4251-9D7F-9FF7B190575A}" srcOrd="8" destOrd="0" presId="urn:microsoft.com/office/officeart/2008/layout/LinedList"/>
    <dgm:cxn modelId="{FF92FBA6-08E7-4125-8835-47ED74223155}" type="presParOf" srcId="{8A2E0E3F-2814-4663-869C-9EEE85FD6DE7}" destId="{2CD4FF4D-0CFC-4E21-9DB7-941EC495BA9C}" srcOrd="9" destOrd="0" presId="urn:microsoft.com/office/officeart/2008/layout/LinedList"/>
    <dgm:cxn modelId="{4F2BD9D8-C432-490A-92A4-C456D579BE12}" type="presParOf" srcId="{2CD4FF4D-0CFC-4E21-9DB7-941EC495BA9C}" destId="{6AD37DF8-DFC2-4C51-B881-10C553C3E61B}" srcOrd="0" destOrd="0" presId="urn:microsoft.com/office/officeart/2008/layout/LinedList"/>
    <dgm:cxn modelId="{E1FB5DDF-5F8E-4181-BD70-7DD915E48170}" type="presParOf" srcId="{2CD4FF4D-0CFC-4E21-9DB7-941EC495BA9C}" destId="{ABED4B98-2DD7-4F27-9C9F-C789C69616AA}" srcOrd="1" destOrd="0" presId="urn:microsoft.com/office/officeart/2008/layout/LinedList"/>
    <dgm:cxn modelId="{9981F117-08B5-4405-9D51-806D0658FB16}" type="presParOf" srcId="{8A2E0E3F-2814-4663-869C-9EEE85FD6DE7}" destId="{A4FDC1E6-2AE0-4A46-A49C-91B946132E54}" srcOrd="10" destOrd="0" presId="urn:microsoft.com/office/officeart/2008/layout/LinedList"/>
    <dgm:cxn modelId="{D658322C-5A36-4024-99D0-D3DD85FF7E93}" type="presParOf" srcId="{8A2E0E3F-2814-4663-869C-9EEE85FD6DE7}" destId="{348422D1-03C3-4136-A73F-118C606EBDEF}" srcOrd="11" destOrd="0" presId="urn:microsoft.com/office/officeart/2008/layout/LinedList"/>
    <dgm:cxn modelId="{E83FA6E6-BF60-43F9-AD81-52CDE95E739E}" type="presParOf" srcId="{348422D1-03C3-4136-A73F-118C606EBDEF}" destId="{CF916370-CC35-423F-9BD3-EBE367A32DEA}" srcOrd="0" destOrd="0" presId="urn:microsoft.com/office/officeart/2008/layout/LinedList"/>
    <dgm:cxn modelId="{09D1639D-FEA0-4C3B-93F0-7F85A3B29AC7}" type="presParOf" srcId="{348422D1-03C3-4136-A73F-118C606EBDEF}" destId="{FCDF99A0-7185-477E-A248-E80D9DF9EF8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7A4264-22F7-4F82-BE02-C3484DF5FD81}">
      <dsp:nvSpPr>
        <dsp:cNvPr id="0" name=""/>
        <dsp:cNvSpPr/>
      </dsp:nvSpPr>
      <dsp:spPr>
        <a:xfrm>
          <a:off x="0" y="2715"/>
          <a:ext cx="630372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365B4A-146B-4731-A57E-21BB4844AE33}">
      <dsp:nvSpPr>
        <dsp:cNvPr id="0" name=""/>
        <dsp:cNvSpPr/>
      </dsp:nvSpPr>
      <dsp:spPr>
        <a:xfrm>
          <a:off x="0" y="2715"/>
          <a:ext cx="6303729" cy="1851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Dit hoofdstuk behandelt twee deelvragen:</a:t>
          </a:r>
        </a:p>
      </dsp:txBody>
      <dsp:txXfrm>
        <a:off x="0" y="2715"/>
        <a:ext cx="6303729" cy="1851802"/>
      </dsp:txXfrm>
    </dsp:sp>
    <dsp:sp modelId="{1CA18AEB-6228-42EF-9DAB-2296943777D1}">
      <dsp:nvSpPr>
        <dsp:cNvPr id="0" name=""/>
        <dsp:cNvSpPr/>
      </dsp:nvSpPr>
      <dsp:spPr>
        <a:xfrm>
          <a:off x="0" y="1854518"/>
          <a:ext cx="6303729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130DF6-8F03-4ABE-8FE4-AFF0B1F071C0}">
      <dsp:nvSpPr>
        <dsp:cNvPr id="0" name=""/>
        <dsp:cNvSpPr/>
      </dsp:nvSpPr>
      <dsp:spPr>
        <a:xfrm>
          <a:off x="0" y="1854518"/>
          <a:ext cx="6303729" cy="1851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Wat is politiek?</a:t>
          </a:r>
        </a:p>
      </dsp:txBody>
      <dsp:txXfrm>
        <a:off x="0" y="1854518"/>
        <a:ext cx="6303729" cy="1851802"/>
      </dsp:txXfrm>
    </dsp:sp>
    <dsp:sp modelId="{0AF659EE-AC7A-47B8-91D4-C305DBF46F9C}">
      <dsp:nvSpPr>
        <dsp:cNvPr id="0" name=""/>
        <dsp:cNvSpPr/>
      </dsp:nvSpPr>
      <dsp:spPr>
        <a:xfrm>
          <a:off x="0" y="3706320"/>
          <a:ext cx="6303729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CBC8CC-8484-4C5B-873A-04C974ECEFEE}">
      <dsp:nvSpPr>
        <dsp:cNvPr id="0" name=""/>
        <dsp:cNvSpPr/>
      </dsp:nvSpPr>
      <dsp:spPr>
        <a:xfrm>
          <a:off x="0" y="3706320"/>
          <a:ext cx="6303729" cy="1851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Wat is de rol van de politiek bij maatschappelijke problemen?</a:t>
          </a:r>
        </a:p>
      </dsp:txBody>
      <dsp:txXfrm>
        <a:off x="0" y="3706320"/>
        <a:ext cx="6303729" cy="18518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2BA755-D048-4C4B-9D22-7EE92D96FF83}">
      <dsp:nvSpPr>
        <dsp:cNvPr id="0" name=""/>
        <dsp:cNvSpPr/>
      </dsp:nvSpPr>
      <dsp:spPr>
        <a:xfrm>
          <a:off x="0" y="2715"/>
          <a:ext cx="630372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6A70F3-9845-4180-97AD-127EECCB3534}">
      <dsp:nvSpPr>
        <dsp:cNvPr id="0" name=""/>
        <dsp:cNvSpPr/>
      </dsp:nvSpPr>
      <dsp:spPr>
        <a:xfrm>
          <a:off x="0" y="2715"/>
          <a:ext cx="6303729" cy="925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Politiek</a:t>
          </a:r>
          <a:r>
            <a:rPr lang="en-US" sz="1700" kern="1200"/>
            <a:t>:</a:t>
          </a:r>
        </a:p>
      </dsp:txBody>
      <dsp:txXfrm>
        <a:off x="0" y="2715"/>
        <a:ext cx="6303729" cy="925901"/>
      </dsp:txXfrm>
    </dsp:sp>
    <dsp:sp modelId="{75F6711D-72E7-4B15-BBCD-688B78EB5A9B}">
      <dsp:nvSpPr>
        <dsp:cNvPr id="0" name=""/>
        <dsp:cNvSpPr/>
      </dsp:nvSpPr>
      <dsp:spPr>
        <a:xfrm>
          <a:off x="0" y="928616"/>
          <a:ext cx="6303729" cy="0"/>
        </a:xfrm>
        <a:prstGeom prst="line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accent2">
              <a:hueOff val="-291073"/>
              <a:satOff val="-16786"/>
              <a:lumOff val="1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EDFC84-F4D4-4807-8EFF-9DC7BAF4F33E}">
      <dsp:nvSpPr>
        <dsp:cNvPr id="0" name=""/>
        <dsp:cNvSpPr/>
      </dsp:nvSpPr>
      <dsp:spPr>
        <a:xfrm>
          <a:off x="0" y="928616"/>
          <a:ext cx="6303729" cy="925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“ het maken van regels en het nemen van besluiten die te maken </a:t>
          </a:r>
          <a:br>
            <a:rPr lang="en-US" sz="1700" kern="1200"/>
          </a:br>
          <a:r>
            <a:rPr lang="en-US" sz="1700" kern="1200"/>
            <a:t>   hebben met het besturen van het land”. </a:t>
          </a:r>
        </a:p>
      </dsp:txBody>
      <dsp:txXfrm>
        <a:off x="0" y="928616"/>
        <a:ext cx="6303729" cy="925901"/>
      </dsp:txXfrm>
    </dsp:sp>
    <dsp:sp modelId="{1F78BF7C-DF49-403C-92BC-1170854AC00B}">
      <dsp:nvSpPr>
        <dsp:cNvPr id="0" name=""/>
        <dsp:cNvSpPr/>
      </dsp:nvSpPr>
      <dsp:spPr>
        <a:xfrm>
          <a:off x="0" y="1854518"/>
          <a:ext cx="6303729" cy="0"/>
        </a:xfrm>
        <a:prstGeom prst="line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accent2">
              <a:hueOff val="-582145"/>
              <a:satOff val="-33571"/>
              <a:lumOff val="3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EC0728-3712-43FD-8ACE-5E403DD2C87D}">
      <dsp:nvSpPr>
        <dsp:cNvPr id="0" name=""/>
        <dsp:cNvSpPr/>
      </dsp:nvSpPr>
      <dsp:spPr>
        <a:xfrm>
          <a:off x="0" y="1854518"/>
          <a:ext cx="6303729" cy="925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Politici</a:t>
          </a:r>
          <a:r>
            <a:rPr lang="en-US" sz="1700" kern="1200"/>
            <a:t>:</a:t>
          </a:r>
          <a:br>
            <a:rPr lang="en-US" sz="1700" kern="1200"/>
          </a:br>
          <a:r>
            <a:rPr lang="en-US" sz="1700" kern="1200"/>
            <a:t>“ Mensen die een politieke functie en/ of taak hebben, zoals:</a:t>
          </a:r>
        </a:p>
      </dsp:txBody>
      <dsp:txXfrm>
        <a:off x="0" y="1854518"/>
        <a:ext cx="6303729" cy="925901"/>
      </dsp:txXfrm>
    </dsp:sp>
    <dsp:sp modelId="{B388AE9D-D10C-4574-BAA3-1F1796176936}">
      <dsp:nvSpPr>
        <dsp:cNvPr id="0" name=""/>
        <dsp:cNvSpPr/>
      </dsp:nvSpPr>
      <dsp:spPr>
        <a:xfrm>
          <a:off x="0" y="2780419"/>
          <a:ext cx="6303729" cy="0"/>
        </a:xfrm>
        <a:prstGeom prst="line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accent2">
              <a:hueOff val="-873218"/>
              <a:satOff val="-50357"/>
              <a:lumOff val="5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1C2F52-70BB-44F6-A68A-A487C0E3E3F0}">
      <dsp:nvSpPr>
        <dsp:cNvPr id="0" name=""/>
        <dsp:cNvSpPr/>
      </dsp:nvSpPr>
      <dsp:spPr>
        <a:xfrm>
          <a:off x="0" y="2780419"/>
          <a:ext cx="6303729" cy="925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ministers, staatssecretarissen, tweedekamerleden, eerstekamerleden, </a:t>
          </a:r>
          <a:br>
            <a:rPr lang="en-US" sz="1700" kern="1200"/>
          </a:br>
          <a:r>
            <a:rPr lang="en-US" sz="1700" kern="1200"/>
            <a:t>   gedeputeerden, provinciale statenleden, wethouders en </a:t>
          </a:r>
          <a:br>
            <a:rPr lang="en-US" sz="1700" kern="1200"/>
          </a:br>
          <a:r>
            <a:rPr lang="en-US" sz="1700" kern="1200"/>
            <a:t>   gemeenteraadsleden”. </a:t>
          </a:r>
        </a:p>
      </dsp:txBody>
      <dsp:txXfrm>
        <a:off x="0" y="2780419"/>
        <a:ext cx="6303729" cy="925901"/>
      </dsp:txXfrm>
    </dsp:sp>
    <dsp:sp modelId="{32DD2628-1835-4251-9D7F-9FF7B190575A}">
      <dsp:nvSpPr>
        <dsp:cNvPr id="0" name=""/>
        <dsp:cNvSpPr/>
      </dsp:nvSpPr>
      <dsp:spPr>
        <a:xfrm>
          <a:off x="0" y="3706320"/>
          <a:ext cx="6303729" cy="0"/>
        </a:xfrm>
        <a:prstGeom prst="line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accent2">
              <a:hueOff val="-1164290"/>
              <a:satOff val="-67142"/>
              <a:lumOff val="6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D37DF8-DFC2-4C51-B881-10C553C3E61B}">
      <dsp:nvSpPr>
        <dsp:cNvPr id="0" name=""/>
        <dsp:cNvSpPr/>
      </dsp:nvSpPr>
      <dsp:spPr>
        <a:xfrm>
          <a:off x="0" y="3706320"/>
          <a:ext cx="6303729" cy="925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Ambtenaren</a:t>
          </a:r>
          <a:r>
            <a:rPr lang="en-US" sz="1700" kern="1200"/>
            <a:t> zijn mensen in dienst van de overheid die veel verstand hebben van kwesties waarover de bestuurders moeten beslissen, zoals onderwijs, verkeer of criminaliteit.</a:t>
          </a:r>
        </a:p>
      </dsp:txBody>
      <dsp:txXfrm>
        <a:off x="0" y="3706320"/>
        <a:ext cx="6303729" cy="925901"/>
      </dsp:txXfrm>
    </dsp:sp>
    <dsp:sp modelId="{A4FDC1E6-2AE0-4A46-A49C-91B946132E54}">
      <dsp:nvSpPr>
        <dsp:cNvPr id="0" name=""/>
        <dsp:cNvSpPr/>
      </dsp:nvSpPr>
      <dsp:spPr>
        <a:xfrm>
          <a:off x="0" y="4632222"/>
          <a:ext cx="6303729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916370-CC35-423F-9BD3-EBE367A32DEA}">
      <dsp:nvSpPr>
        <dsp:cNvPr id="0" name=""/>
        <dsp:cNvSpPr/>
      </dsp:nvSpPr>
      <dsp:spPr>
        <a:xfrm>
          <a:off x="0" y="4632222"/>
          <a:ext cx="6303729" cy="925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Overheid</a:t>
          </a:r>
          <a:r>
            <a:rPr lang="en-US" sz="1700" kern="1200"/>
            <a:t>: alle politici en ambtenaren bij elkaar.</a:t>
          </a:r>
        </a:p>
      </dsp:txBody>
      <dsp:txXfrm>
        <a:off x="0" y="4632222"/>
        <a:ext cx="6303729" cy="925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1FEB89-5269-19D7-78D1-A8B4F39CEF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F3E228A-8561-A9C4-ECF0-98A87CEE00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04345D-305C-7BE2-EC73-779F637B3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2408-EE6A-4944-AAD4-1AF5E59EF43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87DB2F7-4393-5748-8083-B87D414CA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02219E0-4EBE-260D-C516-6AAF71A0F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D93B5-22C1-4D5A-94CF-83D898E0F9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944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CF1D92-95DD-3CDB-80F5-7F727F569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5862F66-89B5-8F49-F98F-F51D56B8B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05BC281-7C61-9A73-0937-91B58513A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2408-EE6A-4944-AAD4-1AF5E59EF43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C7E4B1E-034D-6F79-BFF3-F6FF46889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036B4E5-7359-A25F-A652-BF3EC6EE1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D93B5-22C1-4D5A-94CF-83D898E0F9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553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59653C7-E537-656F-8C42-0E173999B3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32660E5-BE1F-BCA8-835B-6E5E0A701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E02263-DBD2-BAAB-394A-7F256CC09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2408-EE6A-4944-AAD4-1AF5E59EF43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A4F0E1F-9CAF-90A9-A5EB-9F075AD83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13DC75-E538-7542-14F7-BE3949527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D93B5-22C1-4D5A-94CF-83D898E0F9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7485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BB7591-7D3E-7E14-C12B-D0E8ED450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899037-025B-1B0F-D318-E53431BBA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1860E3-D4F6-01AA-FECF-C69A65203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2408-EE6A-4944-AAD4-1AF5E59EF43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A3F7023-6A79-7BF0-19E9-5EB78694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1738F2A-85EE-01BA-8D0E-FB038962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D93B5-22C1-4D5A-94CF-83D898E0F9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64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E38063-EA78-B3C7-C556-331487BF1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719C1D2-016A-D971-B429-A43DBEE5C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97A172-0535-3771-6865-F4ED6129C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2408-EE6A-4944-AAD4-1AF5E59EF43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4444D0-FAB1-B97B-8ECD-E8E8E534F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917089A-5817-1216-861C-6D355F4B9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D93B5-22C1-4D5A-94CF-83D898E0F9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9107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F684C0-130D-4A40-5126-482280246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858894-1569-6265-4A65-362682D826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11D5E8A-348F-2FFA-B7F5-943297A426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EB4BC04-BFE3-DA85-E130-8E030CA9B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2408-EE6A-4944-AAD4-1AF5E59EF43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EF9A213-9433-B935-D485-01B571D97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D15AEF4-BE80-EB6E-3BC6-50DDADF12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D93B5-22C1-4D5A-94CF-83D898E0F9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5990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EC6F50-3194-5365-89C7-9FDB6E93D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8AAC13E-F2D3-57C2-8F9D-016B83687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BB74569-5EED-E589-7663-3412DA439A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69DC79E-A3C8-B221-04AD-2A22D5F17C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94515B2-8B98-3139-56B8-E25314D722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5F4A7A2-4EF1-C128-8343-608722F2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2408-EE6A-4944-AAD4-1AF5E59EF43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1F26E78-5D74-3876-2804-2C528C79C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66AC7AA-805E-751C-5FB1-AAAACFDDE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D93B5-22C1-4D5A-94CF-83D898E0F9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65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38E791-06EB-B8DD-9D50-436352D7B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2DA0206-2C7B-448A-6B40-E7137C7A0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2408-EE6A-4944-AAD4-1AF5E59EF43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72CB8EB-608A-314A-DE26-0DD9A62BA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C110005-7283-D613-FB57-CFFDF7F3D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D93B5-22C1-4D5A-94CF-83D898E0F9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3698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C3EE080-BC6B-8DAF-0EB1-F121108F2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2408-EE6A-4944-AAD4-1AF5E59EF43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CAB9E00-46F0-D35E-23B9-79E80500D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4A09604-A165-29C7-1D1D-93354955B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D93B5-22C1-4D5A-94CF-83D898E0F9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636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5ED616-5142-F2D2-6163-218194567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710E11-E8AE-A263-8BBF-44D08ADC2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E743FEF-7B2B-3140-5B82-3D8C94F438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C145C48-F70F-9FD6-C6F2-54EB64095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2408-EE6A-4944-AAD4-1AF5E59EF43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CEE562E-A71A-5C89-52E6-FEF46C595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8782B36-88D5-1EFE-9010-034ED0E79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D93B5-22C1-4D5A-94CF-83D898E0F9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316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06638C-EB58-F034-750F-A30CC0463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3E0BBD3-EF05-2FC4-C578-E35C8B4848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A50F6B7-43A4-EA31-D801-31CFE782E0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5C57799-2D61-A61D-017E-1E475EDC8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2408-EE6A-4944-AAD4-1AF5E59EF43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6E2FA9B-9B26-DED5-6AFE-2F7257439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9CD43B5-0745-96A6-0610-B5B5B8CDF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D93B5-22C1-4D5A-94CF-83D898E0F9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560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853DC74-7F36-5D95-8910-CB09FFF44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E81153B-450A-98F7-D54F-057B998F9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1CE066B-42CA-CAE4-D607-0A8FBCB435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72408-EE6A-4944-AAD4-1AF5E59EF430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2F692EA-9351-9662-7DC3-976B4B796D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597A83E-6C3E-1886-7799-EA4119EC2A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D93B5-22C1-4D5A-94CF-83D898E0F9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3550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parlement.com/id/vhnnmt7irps2/tweede_kamerverkiezingen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2257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2906963" y="1348064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324B13F-E4DD-0657-186C-92EFA7784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3289917" cy="5571066"/>
          </a:xfrm>
        </p:spPr>
        <p:txBody>
          <a:bodyPr>
            <a:normAutofit/>
          </a:bodyPr>
          <a:lstStyle/>
          <a:p>
            <a:r>
              <a:rPr lang="en-US" sz="3700" dirty="0" err="1">
                <a:solidFill>
                  <a:srgbClr val="FFFFFF"/>
                </a:solidFill>
              </a:rPr>
              <a:t>Politiek</a:t>
            </a:r>
            <a:r>
              <a:rPr lang="en-US" sz="3700" dirty="0">
                <a:solidFill>
                  <a:srgbClr val="FFFFFF"/>
                </a:solidFill>
              </a:rPr>
              <a:t> H1.1: De </a:t>
            </a:r>
            <a:r>
              <a:rPr lang="en-US" sz="3700" dirty="0" err="1">
                <a:solidFill>
                  <a:srgbClr val="FFFFFF"/>
                </a:solidFill>
              </a:rPr>
              <a:t>maatschappij</a:t>
            </a:r>
            <a:r>
              <a:rPr lang="en-US" sz="3700" dirty="0">
                <a:solidFill>
                  <a:srgbClr val="FFFFFF"/>
                </a:solidFill>
              </a:rPr>
              <a:t> </a:t>
            </a:r>
            <a:br>
              <a:rPr lang="en-US" sz="3700" dirty="0">
                <a:solidFill>
                  <a:srgbClr val="FFFFFF"/>
                </a:solidFill>
              </a:rPr>
            </a:br>
            <a:r>
              <a:rPr lang="en-US" sz="3700" dirty="0" err="1">
                <a:solidFill>
                  <a:srgbClr val="FFFFFF"/>
                </a:solidFill>
              </a:rPr>
              <a:t>en</a:t>
            </a:r>
            <a:r>
              <a:rPr lang="en-US" sz="3700" dirty="0">
                <a:solidFill>
                  <a:srgbClr val="FFFFFF"/>
                </a:solidFill>
              </a:rPr>
              <a:t> </a:t>
            </a:r>
            <a:br>
              <a:rPr lang="en-US" sz="3700" dirty="0">
                <a:solidFill>
                  <a:srgbClr val="FFFFFF"/>
                </a:solidFill>
              </a:rPr>
            </a:br>
            <a:r>
              <a:rPr lang="en-US" sz="3700" dirty="0">
                <a:solidFill>
                  <a:srgbClr val="FFFFFF"/>
                </a:solidFill>
              </a:rPr>
              <a:t>de </a:t>
            </a:r>
            <a:r>
              <a:rPr lang="en-US" sz="3700" dirty="0" err="1">
                <a:solidFill>
                  <a:srgbClr val="FFFFFF"/>
                </a:solidFill>
              </a:rPr>
              <a:t>politiek</a:t>
            </a:r>
            <a:endParaRPr lang="nl-NL" sz="3700" dirty="0">
              <a:solidFill>
                <a:srgbClr val="FFFFFF"/>
              </a:solidFill>
            </a:endParaRPr>
          </a:p>
        </p:txBody>
      </p:sp>
      <p:graphicFrame>
        <p:nvGraphicFramePr>
          <p:cNvPr id="7" name="Tijdelijke aanduiding voor inhoud 4">
            <a:extLst>
              <a:ext uri="{FF2B5EF4-FFF2-40B4-BE49-F238E27FC236}">
                <a16:creationId xmlns:a16="http://schemas.microsoft.com/office/drawing/2014/main" id="{E29F7873-03A8-D6AE-63C7-A285280595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7377201"/>
              </p:ext>
            </p:extLst>
          </p:nvPr>
        </p:nvGraphicFramePr>
        <p:xfrm>
          <a:off x="5237018" y="653693"/>
          <a:ext cx="6303729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8751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DDB30E9-6741-4BA9-BFBA-4C3D558D9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</a:rPr>
              <a:t>Nederland, </a:t>
            </a:r>
            <a:br>
              <a:rPr lang="en-US" sz="3400" dirty="0">
                <a:solidFill>
                  <a:srgbClr val="FFFFFF"/>
                </a:solidFill>
              </a:rPr>
            </a:br>
            <a:r>
              <a:rPr lang="en-US" sz="3400" dirty="0" err="1">
                <a:solidFill>
                  <a:srgbClr val="FFFFFF"/>
                </a:solidFill>
              </a:rPr>
              <a:t>een</a:t>
            </a:r>
            <a:r>
              <a:rPr lang="en-US" sz="3400" dirty="0">
                <a:solidFill>
                  <a:srgbClr val="FFFFFF"/>
                </a:solidFill>
              </a:rPr>
              <a:t> </a:t>
            </a:r>
            <a:r>
              <a:rPr lang="en-US" sz="3400" dirty="0" err="1">
                <a:solidFill>
                  <a:srgbClr val="FFFFFF"/>
                </a:solidFill>
              </a:rPr>
              <a:t>verzorgingsstaat</a:t>
            </a:r>
            <a:r>
              <a:rPr lang="en-US" sz="3400" dirty="0">
                <a:solidFill>
                  <a:srgbClr val="FFFFFF"/>
                </a:solidFill>
              </a:rPr>
              <a:t> …</a:t>
            </a:r>
            <a:endParaRPr lang="nl-NL" sz="34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9D8935-1428-609D-5DE6-04D75B891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Nederland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. </a:t>
            </a:r>
            <a:r>
              <a:rPr lang="en-US" dirty="0" err="1"/>
              <a:t>Dat</a:t>
            </a:r>
            <a:r>
              <a:rPr lang="en-US" dirty="0"/>
              <a:t>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staat</a:t>
            </a:r>
            <a:r>
              <a:rPr lang="en-US" dirty="0"/>
              <a:t> </a:t>
            </a:r>
            <a:r>
              <a:rPr lang="en-US" dirty="0" err="1"/>
              <a:t>waarin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zorgt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welvaart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welzijn</a:t>
            </a:r>
            <a:r>
              <a:rPr lang="en-US" dirty="0"/>
              <a:t> van de burgers.</a:t>
            </a:r>
          </a:p>
          <a:p>
            <a:pPr marL="0" indent="0">
              <a:buNone/>
            </a:pPr>
            <a:r>
              <a:rPr lang="nl-NL" dirty="0"/>
              <a:t>↓</a:t>
            </a:r>
          </a:p>
          <a:p>
            <a:pPr marL="0" indent="0">
              <a:buNone/>
            </a:pPr>
            <a:r>
              <a:rPr lang="nl-NL" dirty="0"/>
              <a:t>De overheid zorgt dan ook voor:</a:t>
            </a:r>
          </a:p>
          <a:p>
            <a:pPr>
              <a:buFontTx/>
              <a:buChar char="-"/>
            </a:pPr>
            <a:r>
              <a:rPr lang="nl-NL" dirty="0"/>
              <a:t>Onderwijs</a:t>
            </a:r>
          </a:p>
          <a:p>
            <a:pPr>
              <a:buFontTx/>
              <a:buChar char="-"/>
            </a:pPr>
            <a:r>
              <a:rPr lang="nl-NL" dirty="0"/>
              <a:t>Gezondheidszorg</a:t>
            </a:r>
          </a:p>
          <a:p>
            <a:pPr>
              <a:buFontTx/>
              <a:buChar char="-"/>
            </a:pPr>
            <a:r>
              <a:rPr lang="nl-NL" dirty="0"/>
              <a:t>Sociale zekerheid (uitkeringen, toeslagen en voorzieningen)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5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47A6F6E-A6ED-53CB-7528-50421256E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 sz="4100" dirty="0">
                <a:solidFill>
                  <a:srgbClr val="FFFFFF"/>
                </a:solidFill>
              </a:rPr>
              <a:t>H1.2: De </a:t>
            </a:r>
            <a:r>
              <a:rPr lang="en-US" sz="4100" dirty="0" err="1">
                <a:solidFill>
                  <a:srgbClr val="FFFFFF"/>
                </a:solidFill>
              </a:rPr>
              <a:t>rol</a:t>
            </a:r>
            <a:r>
              <a:rPr lang="en-US" sz="4100" dirty="0">
                <a:solidFill>
                  <a:srgbClr val="FFFFFF"/>
                </a:solidFill>
              </a:rPr>
              <a:t> van de </a:t>
            </a:r>
            <a:r>
              <a:rPr lang="en-US" sz="4100" dirty="0" err="1">
                <a:solidFill>
                  <a:srgbClr val="FFFFFF"/>
                </a:solidFill>
              </a:rPr>
              <a:t>politiek</a:t>
            </a:r>
            <a:r>
              <a:rPr lang="en-US" sz="4100" dirty="0">
                <a:solidFill>
                  <a:srgbClr val="FFFFFF"/>
                </a:solidFill>
              </a:rPr>
              <a:t> </a:t>
            </a:r>
            <a:r>
              <a:rPr lang="en-US" sz="4100" dirty="0" err="1">
                <a:solidFill>
                  <a:srgbClr val="FFFFFF"/>
                </a:solidFill>
              </a:rPr>
              <a:t>bij</a:t>
            </a:r>
            <a:r>
              <a:rPr lang="en-US" sz="4100" dirty="0">
                <a:solidFill>
                  <a:srgbClr val="FFFFFF"/>
                </a:solidFill>
              </a:rPr>
              <a:t> </a:t>
            </a:r>
            <a:br>
              <a:rPr lang="en-US" sz="4100" dirty="0">
                <a:solidFill>
                  <a:srgbClr val="FFFFFF"/>
                </a:solidFill>
              </a:rPr>
            </a:br>
            <a:r>
              <a:rPr lang="en-US" sz="4100" dirty="0">
                <a:solidFill>
                  <a:srgbClr val="FFFFFF"/>
                </a:solidFill>
              </a:rPr>
              <a:t>        </a:t>
            </a:r>
            <a:r>
              <a:rPr lang="en-US" sz="4100" dirty="0" err="1">
                <a:solidFill>
                  <a:srgbClr val="FFFFFF"/>
                </a:solidFill>
              </a:rPr>
              <a:t>maatschappelijke</a:t>
            </a:r>
            <a:r>
              <a:rPr lang="en-US" sz="4100" dirty="0">
                <a:solidFill>
                  <a:srgbClr val="FFFFFF"/>
                </a:solidFill>
              </a:rPr>
              <a:t> </a:t>
            </a:r>
            <a:r>
              <a:rPr lang="en-US" sz="4100" dirty="0" err="1">
                <a:solidFill>
                  <a:srgbClr val="FFFFFF"/>
                </a:solidFill>
              </a:rPr>
              <a:t>problemen</a:t>
            </a:r>
            <a:endParaRPr lang="nl-NL" sz="4100" dirty="0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7CE724-C283-91CA-93AE-D720779F1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800"/>
              <a:t>De </a:t>
            </a:r>
            <a:r>
              <a:rPr lang="en-US" sz="1800" err="1"/>
              <a:t>overheid</a:t>
            </a:r>
            <a:r>
              <a:rPr lang="en-US" sz="1800"/>
              <a:t> – </a:t>
            </a:r>
            <a:r>
              <a:rPr lang="en-US" sz="1800" err="1"/>
              <a:t>politici</a:t>
            </a:r>
            <a:r>
              <a:rPr lang="en-US" sz="1800"/>
              <a:t> </a:t>
            </a:r>
            <a:r>
              <a:rPr lang="en-US" sz="1800" err="1"/>
              <a:t>en</a:t>
            </a:r>
            <a:r>
              <a:rPr lang="en-US" sz="1800"/>
              <a:t> </a:t>
            </a:r>
            <a:r>
              <a:rPr lang="en-US" sz="1800" err="1"/>
              <a:t>ambtenaren</a:t>
            </a:r>
            <a:r>
              <a:rPr lang="en-US" sz="1800"/>
              <a:t> </a:t>
            </a:r>
            <a:r>
              <a:rPr lang="en-US" sz="1800" err="1"/>
              <a:t>samen</a:t>
            </a:r>
            <a:r>
              <a:rPr lang="en-US" sz="1800"/>
              <a:t>- </a:t>
            </a:r>
            <a:r>
              <a:rPr lang="en-US" sz="1800" err="1"/>
              <a:t>houdt</a:t>
            </a:r>
            <a:r>
              <a:rPr lang="en-US" sz="1800"/>
              <a:t> </a:t>
            </a:r>
            <a:r>
              <a:rPr lang="en-US" sz="1800" err="1"/>
              <a:t>zich</a:t>
            </a:r>
            <a:r>
              <a:rPr lang="en-US" sz="1800"/>
              <a:t> </a:t>
            </a:r>
            <a:r>
              <a:rPr lang="en-US" sz="1800" err="1"/>
              <a:t>alleen</a:t>
            </a:r>
            <a:r>
              <a:rPr lang="en-US" sz="1800"/>
              <a:t> </a:t>
            </a:r>
            <a:r>
              <a:rPr lang="en-US" sz="1800" err="1"/>
              <a:t>bezig</a:t>
            </a:r>
            <a:r>
              <a:rPr lang="en-US" sz="1800"/>
              <a:t> met </a:t>
            </a:r>
            <a:r>
              <a:rPr lang="en-US" sz="1800" err="1"/>
              <a:t>kwesties</a:t>
            </a:r>
            <a:r>
              <a:rPr lang="en-US" sz="1800"/>
              <a:t> die van </a:t>
            </a:r>
            <a:r>
              <a:rPr lang="en-US" sz="1800" b="1" err="1"/>
              <a:t>algemeen</a:t>
            </a:r>
            <a:r>
              <a:rPr lang="en-US" sz="1800" b="1"/>
              <a:t> </a:t>
            </a:r>
            <a:r>
              <a:rPr lang="en-US" sz="1800" b="1" err="1"/>
              <a:t>belang</a:t>
            </a:r>
            <a:r>
              <a:rPr lang="en-US" sz="1800" b="1"/>
              <a:t> </a:t>
            </a:r>
            <a:r>
              <a:rPr lang="en-US" sz="1800" err="1"/>
              <a:t>zijn</a:t>
            </a:r>
            <a:r>
              <a:rPr lang="en-US" sz="1800"/>
              <a:t>.</a:t>
            </a:r>
          </a:p>
          <a:p>
            <a:pPr marL="0" indent="0">
              <a:buNone/>
            </a:pPr>
            <a:endParaRPr lang="en-US" sz="1800"/>
          </a:p>
          <a:p>
            <a:pPr marL="0" indent="0">
              <a:buNone/>
            </a:pPr>
            <a:r>
              <a:rPr lang="en-US" sz="1800" err="1"/>
              <a:t>Algemeen</a:t>
            </a:r>
            <a:r>
              <a:rPr lang="en-US" sz="1800"/>
              <a:t> </a:t>
            </a:r>
            <a:r>
              <a:rPr lang="en-US" sz="1800" err="1"/>
              <a:t>belang</a:t>
            </a:r>
            <a:r>
              <a:rPr lang="en-US" sz="1800"/>
              <a:t>:</a:t>
            </a:r>
          </a:p>
          <a:p>
            <a:pPr marL="0" indent="0">
              <a:buNone/>
            </a:pPr>
            <a:r>
              <a:rPr lang="en-US" sz="1800"/>
              <a:t>“ </a:t>
            </a:r>
            <a:r>
              <a:rPr lang="en-US" sz="1800" err="1"/>
              <a:t>zaken</a:t>
            </a:r>
            <a:r>
              <a:rPr lang="en-US" sz="1800"/>
              <a:t> die </a:t>
            </a:r>
            <a:r>
              <a:rPr lang="en-US" sz="1800" err="1"/>
              <a:t>voor</a:t>
            </a:r>
            <a:r>
              <a:rPr lang="en-US" sz="1800"/>
              <a:t> heel </a:t>
            </a:r>
            <a:r>
              <a:rPr lang="en-US" sz="1800" err="1"/>
              <a:t>veel</a:t>
            </a:r>
            <a:r>
              <a:rPr lang="en-US" sz="1800"/>
              <a:t> </a:t>
            </a:r>
            <a:r>
              <a:rPr lang="en-US" sz="1800" err="1"/>
              <a:t>mensen</a:t>
            </a:r>
            <a:r>
              <a:rPr lang="en-US" sz="1800"/>
              <a:t> </a:t>
            </a:r>
            <a:r>
              <a:rPr lang="en-US" sz="1800" err="1"/>
              <a:t>belangrijk</a:t>
            </a:r>
            <a:r>
              <a:rPr lang="en-US" sz="1800"/>
              <a:t> </a:t>
            </a:r>
            <a:r>
              <a:rPr lang="en-US" sz="1800" err="1"/>
              <a:t>zijn</a:t>
            </a:r>
            <a:r>
              <a:rPr lang="en-US" sz="1800"/>
              <a:t>, </a:t>
            </a:r>
            <a:r>
              <a:rPr lang="en-US" sz="1800" err="1"/>
              <a:t>omdat</a:t>
            </a:r>
            <a:r>
              <a:rPr lang="en-US" sz="1800"/>
              <a:t> ze er </a:t>
            </a:r>
            <a:r>
              <a:rPr lang="en-US" sz="1800" err="1"/>
              <a:t>afhankelijk</a:t>
            </a:r>
            <a:r>
              <a:rPr lang="en-US" sz="1800"/>
              <a:t> van </a:t>
            </a:r>
            <a:r>
              <a:rPr lang="en-US" sz="1800" err="1"/>
              <a:t>zijn</a:t>
            </a:r>
            <a:r>
              <a:rPr lang="en-US" sz="1800"/>
              <a:t> of er </a:t>
            </a:r>
            <a:r>
              <a:rPr lang="en-US" sz="1800" err="1"/>
              <a:t>voordeel</a:t>
            </a:r>
            <a:r>
              <a:rPr lang="en-US" sz="1800"/>
              <a:t> van </a:t>
            </a:r>
            <a:r>
              <a:rPr lang="en-US" sz="1800" err="1"/>
              <a:t>hebben</a:t>
            </a:r>
            <a:r>
              <a:rPr lang="en-US" sz="1800"/>
              <a:t>”. </a:t>
            </a:r>
          </a:p>
          <a:p>
            <a:pPr marL="0" indent="0">
              <a:buNone/>
            </a:pPr>
            <a:r>
              <a:rPr lang="en-US" sz="1800" err="1"/>
              <a:t>Denk</a:t>
            </a:r>
            <a:r>
              <a:rPr lang="en-US" sz="1800"/>
              <a:t> </a:t>
            </a:r>
            <a:r>
              <a:rPr lang="en-US" sz="1800" err="1"/>
              <a:t>aan</a:t>
            </a:r>
            <a:r>
              <a:rPr lang="en-US" sz="1800"/>
              <a:t>:</a:t>
            </a:r>
            <a:br>
              <a:rPr lang="en-US" sz="1800"/>
            </a:br>
            <a:r>
              <a:rPr lang="en-US" sz="1800" err="1"/>
              <a:t>asfalteren</a:t>
            </a:r>
            <a:r>
              <a:rPr lang="en-US" sz="1800"/>
              <a:t> van </a:t>
            </a:r>
            <a:r>
              <a:rPr lang="en-US" sz="1800" err="1"/>
              <a:t>een</a:t>
            </a:r>
            <a:r>
              <a:rPr lang="en-US" sz="1800"/>
              <a:t> </a:t>
            </a:r>
            <a:r>
              <a:rPr lang="en-US" sz="1800" err="1"/>
              <a:t>snelweg</a:t>
            </a:r>
            <a:endParaRPr lang="en-US" sz="1800"/>
          </a:p>
          <a:p>
            <a:pPr marL="0" indent="0">
              <a:buNone/>
            </a:pPr>
            <a:r>
              <a:rPr lang="en-US" sz="1800" err="1"/>
              <a:t>Zorgen</a:t>
            </a:r>
            <a:r>
              <a:rPr lang="en-US" sz="1800"/>
              <a:t> </a:t>
            </a:r>
            <a:r>
              <a:rPr lang="en-US" sz="1800" err="1"/>
              <a:t>voor</a:t>
            </a:r>
            <a:r>
              <a:rPr lang="en-US" sz="1800"/>
              <a:t> </a:t>
            </a:r>
            <a:r>
              <a:rPr lang="en-US" sz="1800" err="1"/>
              <a:t>voldoende</a:t>
            </a:r>
            <a:r>
              <a:rPr lang="en-US" sz="1800"/>
              <a:t> </a:t>
            </a:r>
            <a:r>
              <a:rPr lang="en-US" sz="1800" err="1"/>
              <a:t>scholen</a:t>
            </a:r>
            <a:r>
              <a:rPr lang="en-US" sz="1800"/>
              <a:t>, </a:t>
            </a:r>
            <a:r>
              <a:rPr lang="en-US" sz="1800" err="1"/>
              <a:t>ziekenhuizen</a:t>
            </a:r>
            <a:r>
              <a:rPr lang="en-US" sz="1800"/>
              <a:t> of </a:t>
            </a:r>
            <a:r>
              <a:rPr lang="en-US" sz="1800" err="1"/>
              <a:t>lantaarnpalen</a:t>
            </a:r>
            <a:endParaRPr lang="en-US" sz="1800"/>
          </a:p>
          <a:p>
            <a:pPr marL="0" indent="0">
              <a:buNone/>
            </a:pPr>
            <a:endParaRPr lang="en-US" sz="1800"/>
          </a:p>
          <a:p>
            <a:pPr marL="0" indent="0">
              <a:buNone/>
            </a:pPr>
            <a:r>
              <a:rPr lang="en-US" sz="1800" err="1"/>
              <a:t>Daarnaast</a:t>
            </a:r>
            <a:r>
              <a:rPr lang="en-US" sz="1800"/>
              <a:t> </a:t>
            </a:r>
            <a:r>
              <a:rPr lang="en-US" sz="1800" err="1"/>
              <a:t>verwachten</a:t>
            </a:r>
            <a:r>
              <a:rPr lang="en-US" sz="1800"/>
              <a:t> burgers </a:t>
            </a:r>
            <a:r>
              <a:rPr lang="en-US" sz="1800" err="1"/>
              <a:t>dat</a:t>
            </a:r>
            <a:r>
              <a:rPr lang="en-US" sz="1800"/>
              <a:t> de </a:t>
            </a:r>
            <a:r>
              <a:rPr lang="en-US" sz="1800" err="1"/>
              <a:t>overheid</a:t>
            </a:r>
            <a:r>
              <a:rPr lang="en-US" sz="1800"/>
              <a:t> </a:t>
            </a:r>
            <a:r>
              <a:rPr lang="en-US" sz="1800" err="1"/>
              <a:t>maatschappelijke</a:t>
            </a:r>
            <a:r>
              <a:rPr lang="en-US" sz="1800"/>
              <a:t> </a:t>
            </a:r>
            <a:r>
              <a:rPr lang="en-US" sz="1800" err="1"/>
              <a:t>problemen</a:t>
            </a:r>
            <a:r>
              <a:rPr lang="en-US" sz="1800"/>
              <a:t> </a:t>
            </a:r>
            <a:r>
              <a:rPr lang="en-US" sz="1800" err="1"/>
              <a:t>aanpakt</a:t>
            </a:r>
            <a:r>
              <a:rPr lang="en-US" sz="1800"/>
              <a:t> </a:t>
            </a:r>
            <a:r>
              <a:rPr lang="en-US" sz="1800" err="1"/>
              <a:t>en</a:t>
            </a:r>
            <a:r>
              <a:rPr lang="en-US" sz="1800"/>
              <a:t> </a:t>
            </a:r>
            <a:r>
              <a:rPr lang="en-US" sz="1800" err="1"/>
              <a:t>oplost</a:t>
            </a:r>
            <a:r>
              <a:rPr lang="en-US" sz="1800"/>
              <a:t>.</a:t>
            </a:r>
          </a:p>
          <a:p>
            <a:pPr marL="0" indent="0">
              <a:buNone/>
            </a:pPr>
            <a:endParaRPr lang="en-US" sz="1800"/>
          </a:p>
          <a:p>
            <a:pPr marL="0" indent="0">
              <a:buNone/>
            </a:pPr>
            <a:endParaRPr lang="en-US" sz="1800"/>
          </a:p>
          <a:p>
            <a:pPr marL="0" indent="0">
              <a:buNone/>
            </a:pPr>
            <a:endParaRPr lang="nl-NL" sz="180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231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EA8D08-8C48-94E8-0B35-8F2C3A027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FFFF"/>
                </a:solidFill>
              </a:rPr>
              <a:t>Voorbeelden</a:t>
            </a:r>
            <a:r>
              <a:rPr lang="en-US" dirty="0">
                <a:solidFill>
                  <a:srgbClr val="FFFFFF"/>
                </a:solidFill>
              </a:rPr>
              <a:t> van ‘</a:t>
            </a:r>
            <a:r>
              <a:rPr lang="en-US" dirty="0" err="1">
                <a:solidFill>
                  <a:srgbClr val="FFFFFF"/>
                </a:solidFill>
              </a:rPr>
              <a:t>actuele</a:t>
            </a:r>
            <a:r>
              <a:rPr lang="en-US" dirty="0">
                <a:solidFill>
                  <a:srgbClr val="FFFFFF"/>
                </a:solidFill>
              </a:rPr>
              <a:t> crises in Nederland’ anno 2022.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0BC53F-B26F-D4E9-4927-DBF52A704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en-US" sz="1800" dirty="0" err="1"/>
              <a:t>Koopkracht</a:t>
            </a:r>
            <a:r>
              <a:rPr lang="en-US" sz="1800" dirty="0"/>
              <a:t> (</a:t>
            </a:r>
            <a:r>
              <a:rPr lang="en-US" sz="1800" dirty="0" err="1"/>
              <a:t>vermindering</a:t>
            </a:r>
            <a:r>
              <a:rPr lang="en-US" sz="1800" dirty="0"/>
              <a:t>)</a:t>
            </a:r>
          </a:p>
          <a:p>
            <a:pPr>
              <a:buFontTx/>
              <a:buChar char="-"/>
            </a:pPr>
            <a:r>
              <a:rPr lang="en-US" sz="1800" dirty="0" err="1"/>
              <a:t>Asielcrisis</a:t>
            </a:r>
            <a:endParaRPr lang="en-US" sz="1800" dirty="0"/>
          </a:p>
          <a:p>
            <a:pPr>
              <a:buFontTx/>
              <a:buChar char="-"/>
            </a:pPr>
            <a:r>
              <a:rPr lang="en-US" sz="1800" dirty="0" err="1"/>
              <a:t>Energiecrisis</a:t>
            </a:r>
            <a:endParaRPr lang="en-US" sz="1800" dirty="0"/>
          </a:p>
          <a:p>
            <a:pPr>
              <a:buFontTx/>
              <a:buChar char="-"/>
            </a:pPr>
            <a:r>
              <a:rPr lang="en-US" sz="1800" dirty="0" err="1"/>
              <a:t>Stikstofcrisis</a:t>
            </a:r>
            <a:endParaRPr lang="en-US" sz="1800" dirty="0"/>
          </a:p>
          <a:p>
            <a:pPr>
              <a:buFontTx/>
              <a:buChar char="-"/>
            </a:pPr>
            <a:r>
              <a:rPr lang="en-US" sz="1800" dirty="0" err="1"/>
              <a:t>Wooncrisis</a:t>
            </a:r>
            <a:endParaRPr lang="en-US" sz="1800" dirty="0"/>
          </a:p>
          <a:p>
            <a:pPr>
              <a:buFontTx/>
              <a:buChar char="-"/>
            </a:pPr>
            <a:r>
              <a:rPr lang="en-US" sz="1800" dirty="0" err="1"/>
              <a:t>Klimaat</a:t>
            </a:r>
            <a:r>
              <a:rPr lang="en-US" sz="1800" dirty="0"/>
              <a:t> (</a:t>
            </a:r>
            <a:r>
              <a:rPr lang="en-US" sz="1800" dirty="0" err="1"/>
              <a:t>vraagstuk</a:t>
            </a:r>
            <a:r>
              <a:rPr lang="en-US" sz="1800" dirty="0"/>
              <a:t>/ crisis)</a:t>
            </a:r>
          </a:p>
          <a:p>
            <a:pPr>
              <a:buFontTx/>
              <a:buChar char="-"/>
            </a:pPr>
            <a:r>
              <a:rPr lang="en-US" sz="1800" dirty="0" err="1"/>
              <a:t>Oorlog</a:t>
            </a:r>
            <a:r>
              <a:rPr lang="en-US" sz="1800" dirty="0"/>
              <a:t> </a:t>
            </a:r>
            <a:r>
              <a:rPr lang="en-US" sz="1800" dirty="0" err="1"/>
              <a:t>Oekraïne</a:t>
            </a:r>
            <a:r>
              <a:rPr lang="en-US" sz="1800" dirty="0"/>
              <a:t>/ </a:t>
            </a:r>
            <a:r>
              <a:rPr lang="en-US" sz="1800" dirty="0" err="1"/>
              <a:t>Rusland</a:t>
            </a:r>
            <a:endParaRPr lang="en-US" sz="1800" dirty="0"/>
          </a:p>
          <a:p>
            <a:pPr>
              <a:buFontTx/>
              <a:buChar char="-"/>
            </a:pPr>
            <a:r>
              <a:rPr lang="en-US" sz="1800" dirty="0" err="1"/>
              <a:t>Toeslagen</a:t>
            </a:r>
            <a:r>
              <a:rPr lang="en-US" sz="1800" dirty="0"/>
              <a:t> affaire</a:t>
            </a:r>
          </a:p>
          <a:p>
            <a:pPr>
              <a:buFontTx/>
              <a:buChar char="-"/>
            </a:pPr>
            <a:r>
              <a:rPr lang="en-US" sz="1800" dirty="0" err="1"/>
              <a:t>Coronacrisis</a:t>
            </a:r>
            <a:endParaRPr lang="en-US" sz="1800" dirty="0"/>
          </a:p>
          <a:p>
            <a:pPr>
              <a:buFontTx/>
              <a:buChar char="-"/>
            </a:pPr>
            <a:r>
              <a:rPr lang="en-US" sz="1800" dirty="0" err="1"/>
              <a:t>Groninger</a:t>
            </a:r>
            <a:r>
              <a:rPr lang="en-US" sz="1800" dirty="0"/>
              <a:t> gas</a:t>
            </a:r>
          </a:p>
          <a:p>
            <a:pPr>
              <a:buFontTx/>
              <a:buChar char="-"/>
            </a:pP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Vraag</a:t>
            </a:r>
            <a:r>
              <a:rPr lang="en-US" sz="1800" dirty="0"/>
              <a:t>: </a:t>
            </a:r>
            <a:r>
              <a:rPr lang="en-US" sz="1800" dirty="0" err="1"/>
              <a:t>maak</a:t>
            </a:r>
            <a:r>
              <a:rPr lang="en-US" sz="1800" dirty="0"/>
              <a:t> </a:t>
            </a:r>
            <a:r>
              <a:rPr lang="en-US" sz="1800" dirty="0" err="1"/>
              <a:t>een</a:t>
            </a:r>
            <a:r>
              <a:rPr lang="en-US" sz="1800" dirty="0"/>
              <a:t> top </a:t>
            </a:r>
            <a:r>
              <a:rPr lang="en-US" sz="1800" dirty="0" err="1"/>
              <a:t>drie</a:t>
            </a:r>
            <a:r>
              <a:rPr lang="en-US" sz="1800" dirty="0"/>
              <a:t> van </a:t>
            </a:r>
            <a:r>
              <a:rPr lang="en-US" sz="1800" dirty="0" err="1"/>
              <a:t>meest</a:t>
            </a:r>
            <a:r>
              <a:rPr lang="en-US" sz="1800" dirty="0"/>
              <a:t> </a:t>
            </a:r>
            <a:r>
              <a:rPr lang="en-US" sz="1800" dirty="0" err="1"/>
              <a:t>belamgrijke</a:t>
            </a:r>
            <a:r>
              <a:rPr lang="en-US" sz="1800" dirty="0"/>
              <a:t> crises </a:t>
            </a:r>
            <a:r>
              <a:rPr lang="en-US" sz="1800" dirty="0" err="1"/>
              <a:t>waar</a:t>
            </a:r>
            <a:r>
              <a:rPr lang="en-US" sz="1800" dirty="0"/>
              <a:t> de </a:t>
            </a:r>
            <a:r>
              <a:rPr lang="en-US" sz="1800" dirty="0" err="1"/>
              <a:t>overheid</a:t>
            </a:r>
            <a:r>
              <a:rPr lang="en-US" sz="1800" dirty="0"/>
              <a:t> </a:t>
            </a:r>
            <a:r>
              <a:rPr lang="en-US" sz="1800" dirty="0" err="1"/>
              <a:t>oplossingen</a:t>
            </a:r>
            <a:r>
              <a:rPr lang="en-US" sz="1800" dirty="0"/>
              <a:t> </a:t>
            </a:r>
            <a:r>
              <a:rPr lang="en-US" sz="1800" dirty="0" err="1"/>
              <a:t>voor</a:t>
            </a:r>
            <a:r>
              <a:rPr lang="en-US" sz="1800" dirty="0"/>
              <a:t> </a:t>
            </a:r>
            <a:r>
              <a:rPr lang="en-US" sz="1800" dirty="0" err="1"/>
              <a:t>moet</a:t>
            </a:r>
            <a:r>
              <a:rPr lang="en-US" sz="1800" dirty="0"/>
              <a:t> </a:t>
            </a:r>
            <a:r>
              <a:rPr lang="en-US" sz="1800" dirty="0" err="1"/>
              <a:t>gaan</a:t>
            </a:r>
            <a:r>
              <a:rPr lang="en-US" sz="1800" dirty="0"/>
              <a:t> </a:t>
            </a:r>
            <a:r>
              <a:rPr lang="en-US" sz="1800" dirty="0" err="1"/>
              <a:t>bedenken</a:t>
            </a:r>
            <a:r>
              <a:rPr lang="en-US" sz="1800" dirty="0"/>
              <a:t>!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162499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964F9F4-23F2-A7C1-059E-00760364A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 sz="4100">
                <a:solidFill>
                  <a:srgbClr val="FFFFFF"/>
                </a:solidFill>
              </a:rPr>
              <a:t>Kenmerken van maatschappelijke problemen</a:t>
            </a:r>
            <a:endParaRPr lang="nl-NL" sz="4100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B9D76E-83BB-4771-E91B-BDDB7BD69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 err="1"/>
              <a:t>Een</a:t>
            </a:r>
            <a:r>
              <a:rPr lang="en-US" sz="2000"/>
              <a:t> </a:t>
            </a:r>
            <a:r>
              <a:rPr lang="en-US" sz="2000" err="1"/>
              <a:t>maatschappelijk</a:t>
            </a:r>
            <a:r>
              <a:rPr lang="en-US" sz="2000"/>
              <a:t> of </a:t>
            </a:r>
            <a:r>
              <a:rPr lang="en-US" sz="2000" err="1"/>
              <a:t>sociaal</a:t>
            </a:r>
            <a:r>
              <a:rPr lang="en-US" sz="2000"/>
              <a:t> </a:t>
            </a:r>
            <a:r>
              <a:rPr lang="en-US" sz="2000" err="1"/>
              <a:t>probleem</a:t>
            </a:r>
            <a:r>
              <a:rPr lang="en-US" sz="2000"/>
              <a:t> heft de </a:t>
            </a:r>
            <a:r>
              <a:rPr lang="en-US" sz="2000" err="1"/>
              <a:t>volgende</a:t>
            </a:r>
            <a:r>
              <a:rPr lang="en-US" sz="2000"/>
              <a:t> </a:t>
            </a:r>
            <a:r>
              <a:rPr lang="en-US" sz="2000" err="1"/>
              <a:t>kenmerken</a:t>
            </a:r>
            <a:r>
              <a:rPr lang="en-US" sz="2000"/>
              <a:t>:</a:t>
            </a:r>
          </a:p>
          <a:p>
            <a:pPr marL="0" indent="0">
              <a:buNone/>
            </a:pPr>
            <a:endParaRPr lang="en-US" sz="2000"/>
          </a:p>
          <a:p>
            <a:pPr marL="514350" indent="-514350">
              <a:buAutoNum type="arabicPeriod"/>
            </a:pPr>
            <a:r>
              <a:rPr lang="en-US" sz="2000" err="1"/>
              <a:t>Situatie</a:t>
            </a:r>
            <a:r>
              <a:rPr lang="en-US" sz="2000"/>
              <a:t> of </a:t>
            </a:r>
            <a:r>
              <a:rPr lang="en-US" sz="2000" err="1"/>
              <a:t>gebeurtenis</a:t>
            </a:r>
            <a:r>
              <a:rPr lang="en-US" sz="2000"/>
              <a:t> in de </a:t>
            </a:r>
            <a:r>
              <a:rPr lang="en-US" sz="2000" err="1"/>
              <a:t>maatschappij</a:t>
            </a:r>
            <a:r>
              <a:rPr lang="en-US" sz="2000"/>
              <a:t> die </a:t>
            </a:r>
            <a:r>
              <a:rPr lang="en-US" sz="2000" b="1"/>
              <a:t>door </a:t>
            </a:r>
            <a:r>
              <a:rPr lang="en-US" sz="2000" b="1" err="1"/>
              <a:t>veel</a:t>
            </a:r>
            <a:r>
              <a:rPr lang="en-US" sz="2000" b="1"/>
              <a:t> </a:t>
            </a:r>
            <a:r>
              <a:rPr lang="en-US" sz="2000" b="1" err="1"/>
              <a:t>mensen</a:t>
            </a:r>
            <a:r>
              <a:rPr lang="en-US" sz="2000" b="1"/>
              <a:t> </a:t>
            </a:r>
            <a:r>
              <a:rPr lang="en-US" sz="2000" b="1" err="1"/>
              <a:t>wordt</a:t>
            </a:r>
            <a:r>
              <a:rPr lang="en-US" sz="2000" b="1"/>
              <a:t> </a:t>
            </a:r>
            <a:r>
              <a:rPr lang="en-US" sz="2000" b="1" err="1"/>
              <a:t>afgekeurd</a:t>
            </a:r>
            <a:r>
              <a:rPr lang="en-US" sz="2000" b="1"/>
              <a:t> </a:t>
            </a:r>
            <a:r>
              <a:rPr lang="en-US" sz="2000" b="1" err="1"/>
              <a:t>en</a:t>
            </a:r>
            <a:r>
              <a:rPr lang="en-US" sz="2000" b="1"/>
              <a:t>/ of </a:t>
            </a:r>
            <a:r>
              <a:rPr lang="en-US" sz="2000" b="1" err="1"/>
              <a:t>waar</a:t>
            </a:r>
            <a:r>
              <a:rPr lang="en-US" sz="2000" b="1"/>
              <a:t> </a:t>
            </a:r>
            <a:r>
              <a:rPr lang="en-US" sz="2000" b="1" err="1"/>
              <a:t>veel</a:t>
            </a:r>
            <a:r>
              <a:rPr lang="en-US" sz="2000" b="1"/>
              <a:t> </a:t>
            </a:r>
            <a:r>
              <a:rPr lang="en-US" sz="2000" b="1" err="1"/>
              <a:t>mensen</a:t>
            </a:r>
            <a:r>
              <a:rPr lang="en-US" sz="2000" b="1"/>
              <a:t> last van </a:t>
            </a:r>
            <a:r>
              <a:rPr lang="en-US" sz="2000" b="1" err="1"/>
              <a:t>hebben</a:t>
            </a:r>
            <a:r>
              <a:rPr lang="en-US" sz="2000"/>
              <a:t>;</a:t>
            </a:r>
          </a:p>
          <a:p>
            <a:pPr marL="514350" indent="-514350">
              <a:buAutoNum type="arabicPeriod"/>
            </a:pPr>
            <a:r>
              <a:rPr lang="en-US" sz="2000"/>
              <a:t>Er </a:t>
            </a:r>
            <a:r>
              <a:rPr lang="en-US" sz="2000" err="1"/>
              <a:t>bestaan</a:t>
            </a:r>
            <a:r>
              <a:rPr lang="en-US" sz="2000"/>
              <a:t> </a:t>
            </a:r>
            <a:r>
              <a:rPr lang="en-US" sz="2000" b="1" err="1"/>
              <a:t>verschillende</a:t>
            </a:r>
            <a:r>
              <a:rPr lang="en-US" sz="2000" b="1"/>
              <a:t> </a:t>
            </a:r>
            <a:r>
              <a:rPr lang="en-US" sz="2000" b="1" err="1"/>
              <a:t>meningen</a:t>
            </a:r>
            <a:r>
              <a:rPr lang="en-US" sz="2000" b="1"/>
              <a:t> </a:t>
            </a:r>
            <a:r>
              <a:rPr lang="en-US" sz="2000"/>
              <a:t>over </a:t>
            </a:r>
            <a:r>
              <a:rPr lang="en-US" sz="2000" err="1"/>
              <a:t>zowel</a:t>
            </a:r>
            <a:r>
              <a:rPr lang="en-US" sz="2000"/>
              <a:t> </a:t>
            </a:r>
            <a:r>
              <a:rPr lang="en-US" sz="2000" b="1"/>
              <a:t>de </a:t>
            </a:r>
            <a:r>
              <a:rPr lang="en-US" sz="2000" b="1" err="1"/>
              <a:t>oorzaken</a:t>
            </a:r>
            <a:r>
              <a:rPr lang="en-US" sz="2000" b="1"/>
              <a:t> </a:t>
            </a:r>
            <a:r>
              <a:rPr lang="en-US" sz="2000" b="1" err="1"/>
              <a:t>als</a:t>
            </a:r>
            <a:r>
              <a:rPr lang="en-US" sz="2000" b="1"/>
              <a:t> de </a:t>
            </a:r>
            <a:r>
              <a:rPr lang="en-US" sz="2000" b="1" err="1"/>
              <a:t>oplossingen</a:t>
            </a:r>
            <a:r>
              <a:rPr lang="en-US" sz="2000"/>
              <a:t> van het </a:t>
            </a:r>
            <a:r>
              <a:rPr lang="en-US" sz="2000" err="1"/>
              <a:t>probleem</a:t>
            </a:r>
            <a:r>
              <a:rPr lang="en-US" sz="2000"/>
              <a:t>;</a:t>
            </a:r>
          </a:p>
          <a:p>
            <a:pPr marL="514350" indent="-514350">
              <a:buAutoNum type="arabicPeriod"/>
            </a:pPr>
            <a:r>
              <a:rPr lang="en-US" sz="2000"/>
              <a:t>Het </a:t>
            </a:r>
            <a:r>
              <a:rPr lang="en-US" sz="2000" err="1"/>
              <a:t>vraagstuk</a:t>
            </a:r>
            <a:r>
              <a:rPr lang="en-US" sz="2000"/>
              <a:t> </a:t>
            </a:r>
            <a:r>
              <a:rPr lang="en-US" sz="2000" err="1"/>
              <a:t>krijgt</a:t>
            </a:r>
            <a:r>
              <a:rPr lang="en-US" sz="2000"/>
              <a:t> </a:t>
            </a:r>
            <a:r>
              <a:rPr lang="en-US" sz="2000" b="1" err="1"/>
              <a:t>veel</a:t>
            </a:r>
            <a:r>
              <a:rPr lang="en-US" sz="2000" b="1"/>
              <a:t> </a:t>
            </a:r>
            <a:r>
              <a:rPr lang="en-US" sz="2000" b="1" err="1"/>
              <a:t>aandacht</a:t>
            </a:r>
            <a:r>
              <a:rPr lang="en-US" sz="2000" b="1"/>
              <a:t> in de media</a:t>
            </a:r>
            <a:r>
              <a:rPr lang="en-US" sz="2000"/>
              <a:t>;</a:t>
            </a:r>
          </a:p>
          <a:p>
            <a:pPr marL="514350" indent="-514350">
              <a:buAutoNum type="arabicPeriod"/>
            </a:pPr>
            <a:r>
              <a:rPr lang="en-US" sz="2000"/>
              <a:t>Het </a:t>
            </a:r>
            <a:r>
              <a:rPr lang="en-US" sz="2000" err="1"/>
              <a:t>probleem</a:t>
            </a:r>
            <a:r>
              <a:rPr lang="en-US" sz="2000"/>
              <a:t> </a:t>
            </a:r>
            <a:r>
              <a:rPr lang="en-US" sz="2000" b="1" err="1"/>
              <a:t>kan</a:t>
            </a:r>
            <a:r>
              <a:rPr lang="en-US" sz="2000" b="1"/>
              <a:t> </a:t>
            </a:r>
            <a:r>
              <a:rPr lang="en-US" sz="2000" b="1" err="1"/>
              <a:t>worden</a:t>
            </a:r>
            <a:r>
              <a:rPr lang="en-US" sz="2000" b="1"/>
              <a:t> </a:t>
            </a:r>
            <a:r>
              <a:rPr lang="en-US" sz="2000" b="1" err="1"/>
              <a:t>opgelost</a:t>
            </a:r>
            <a:r>
              <a:rPr lang="en-US" sz="2000" b="1"/>
              <a:t> door de </a:t>
            </a:r>
            <a:r>
              <a:rPr lang="en-US" sz="2000" b="1" err="1"/>
              <a:t>overheid</a:t>
            </a:r>
            <a:r>
              <a:rPr lang="en-US" sz="2000"/>
              <a:t>.</a:t>
            </a:r>
          </a:p>
          <a:p>
            <a:pPr marL="0" indent="0">
              <a:buNone/>
            </a:pPr>
            <a:endParaRPr lang="nl-NL" sz="200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336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657481D-E2E2-B44C-68CD-23957E941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Waarden en normen</a:t>
            </a:r>
            <a:endParaRPr lang="nl-NL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56D116-4D6F-A694-507B-E297E7697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 err="1"/>
              <a:t>Waarden</a:t>
            </a:r>
            <a:r>
              <a:rPr lang="en-US" sz="2000"/>
              <a:t>:</a:t>
            </a:r>
          </a:p>
          <a:p>
            <a:pPr marL="0" indent="0">
              <a:buNone/>
            </a:pPr>
            <a:r>
              <a:rPr lang="en-US" sz="2000"/>
              <a:t>“ </a:t>
            </a:r>
            <a:r>
              <a:rPr lang="en-US" sz="2000" err="1"/>
              <a:t>principes</a:t>
            </a:r>
            <a:r>
              <a:rPr lang="en-US" sz="2000"/>
              <a:t> of </a:t>
            </a:r>
            <a:r>
              <a:rPr lang="en-US" sz="2000" err="1"/>
              <a:t>uitgangspunten</a:t>
            </a:r>
            <a:r>
              <a:rPr lang="en-US" sz="2000"/>
              <a:t> die je </a:t>
            </a:r>
            <a:r>
              <a:rPr lang="en-US" sz="2000" err="1"/>
              <a:t>belangrijk</a:t>
            </a:r>
            <a:r>
              <a:rPr lang="en-US" sz="2000"/>
              <a:t> </a:t>
            </a:r>
            <a:r>
              <a:rPr lang="en-US" sz="2000" err="1"/>
              <a:t>vindt</a:t>
            </a:r>
            <a:r>
              <a:rPr lang="en-US" sz="2000"/>
              <a:t> in het </a:t>
            </a:r>
            <a:r>
              <a:rPr lang="en-US" sz="2000" err="1"/>
              <a:t>leven</a:t>
            </a:r>
            <a:r>
              <a:rPr lang="en-US" sz="2000"/>
              <a:t>.”</a:t>
            </a:r>
          </a:p>
          <a:p>
            <a:pPr marL="0" indent="0">
              <a:buNone/>
            </a:pPr>
            <a:r>
              <a:rPr lang="en-US" sz="2000" err="1"/>
              <a:t>Bv</a:t>
            </a:r>
            <a:r>
              <a:rPr lang="en-US" sz="2000"/>
              <a:t>. </a:t>
            </a:r>
            <a:r>
              <a:rPr lang="en-US" sz="2000" err="1"/>
              <a:t>Vrijheid</a:t>
            </a:r>
            <a:r>
              <a:rPr lang="en-US" sz="2000"/>
              <a:t>, </a:t>
            </a:r>
            <a:r>
              <a:rPr lang="en-US" sz="2000" err="1"/>
              <a:t>gelijkheid</a:t>
            </a:r>
            <a:r>
              <a:rPr lang="en-US" sz="2000"/>
              <a:t>, </a:t>
            </a:r>
            <a:r>
              <a:rPr lang="en-US" sz="2000" err="1"/>
              <a:t>eerlijkheid</a:t>
            </a:r>
            <a:r>
              <a:rPr lang="en-US" sz="2000"/>
              <a:t>, eigen </a:t>
            </a:r>
            <a:r>
              <a:rPr lang="en-US" sz="2000" err="1"/>
              <a:t>verantwoordelijkheid</a:t>
            </a:r>
            <a:r>
              <a:rPr lang="en-US" sz="2000"/>
              <a:t>, </a:t>
            </a:r>
            <a:r>
              <a:rPr lang="en-US" sz="2000" err="1"/>
              <a:t>gezondheid</a:t>
            </a:r>
            <a:r>
              <a:rPr lang="en-US" sz="2000"/>
              <a:t>, </a:t>
            </a:r>
            <a:r>
              <a:rPr lang="en-US" sz="2000" err="1"/>
              <a:t>saamhorigheid</a:t>
            </a:r>
            <a:r>
              <a:rPr lang="en-US" sz="2000"/>
              <a:t>, </a:t>
            </a:r>
            <a:r>
              <a:rPr lang="en-US" sz="2000" err="1"/>
              <a:t>zorgzaamheid</a:t>
            </a:r>
            <a:r>
              <a:rPr lang="en-US" sz="2000"/>
              <a:t> etc.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nl-NL" sz="2000"/>
              <a:t>Normen:</a:t>
            </a:r>
          </a:p>
          <a:p>
            <a:pPr marL="0" indent="0">
              <a:buNone/>
            </a:pPr>
            <a:r>
              <a:rPr lang="nl-NL" sz="2000"/>
              <a:t>“ Regels die bepalen hoe jij je moet gedragen ( om een bepaalde waarde te realiseren”. </a:t>
            </a:r>
          </a:p>
          <a:p>
            <a:pPr marL="0" indent="0">
              <a:buNone/>
            </a:pPr>
            <a:r>
              <a:rPr lang="nl-NL" sz="2000"/>
              <a:t>Bij normen </a:t>
            </a:r>
            <a:r>
              <a:rPr lang="nl-NL" sz="2000" b="1"/>
              <a:t>moet je iets wel of niet doen of mag je iets wel of niet doen. (Het gaat dus om het gedrag van mensen)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704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D091F86-9E7C-47E5-2D50-FD524F1B3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FFFF"/>
                </a:solidFill>
              </a:rPr>
              <a:t>Voorbeelden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waarden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en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normen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A8589B-A78C-A07E-FBD2-0A70E6AB5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800" err="1"/>
              <a:t>Waarde</a:t>
            </a:r>
            <a:r>
              <a:rPr lang="en-US" sz="1800"/>
              <a:t>: </a:t>
            </a:r>
            <a:r>
              <a:rPr lang="en-US" sz="1800" err="1"/>
              <a:t>Vrijheid</a:t>
            </a:r>
            <a:endParaRPr lang="en-US" sz="1800"/>
          </a:p>
          <a:p>
            <a:pPr marL="0" indent="0">
              <a:buNone/>
            </a:pPr>
            <a:r>
              <a:rPr lang="en-US" sz="1800" err="1"/>
              <a:t>Normen</a:t>
            </a:r>
            <a:r>
              <a:rPr lang="en-US" sz="1800"/>
              <a:t>:</a:t>
            </a:r>
            <a:br>
              <a:rPr lang="en-US" sz="1800"/>
            </a:br>
            <a:r>
              <a:rPr lang="en-US" sz="1800"/>
              <a:t>je mag </a:t>
            </a:r>
            <a:r>
              <a:rPr lang="en-US" sz="1800" err="1"/>
              <a:t>zelf</a:t>
            </a:r>
            <a:r>
              <a:rPr lang="en-US" sz="1800"/>
              <a:t> </a:t>
            </a:r>
            <a:r>
              <a:rPr lang="en-US" sz="1800" err="1"/>
              <a:t>bepalen</a:t>
            </a:r>
            <a:r>
              <a:rPr lang="en-US" sz="1800"/>
              <a:t> of je </a:t>
            </a:r>
            <a:r>
              <a:rPr lang="en-US" sz="1800" err="1"/>
              <a:t>je</a:t>
            </a:r>
            <a:r>
              <a:rPr lang="en-US" sz="1800"/>
              <a:t> </a:t>
            </a:r>
            <a:r>
              <a:rPr lang="en-US" sz="1800" err="1"/>
              <a:t>huiswerk</a:t>
            </a:r>
            <a:r>
              <a:rPr lang="en-US" sz="1800"/>
              <a:t> </a:t>
            </a:r>
            <a:r>
              <a:rPr lang="en-US" sz="1800" err="1"/>
              <a:t>maakt</a:t>
            </a:r>
            <a:br>
              <a:rPr lang="en-US" sz="1800"/>
            </a:br>
            <a:r>
              <a:rPr lang="en-US" sz="1800"/>
              <a:t>je mag </a:t>
            </a:r>
            <a:r>
              <a:rPr lang="en-US" sz="1800" err="1"/>
              <a:t>zelf</a:t>
            </a:r>
            <a:r>
              <a:rPr lang="en-US" sz="1800"/>
              <a:t> </a:t>
            </a:r>
            <a:r>
              <a:rPr lang="en-US" sz="1800" err="1"/>
              <a:t>bepalen</a:t>
            </a:r>
            <a:r>
              <a:rPr lang="en-US" sz="1800"/>
              <a:t> of </a:t>
            </a:r>
            <a:r>
              <a:rPr lang="en-US" sz="1800" err="1"/>
              <a:t>en</a:t>
            </a:r>
            <a:r>
              <a:rPr lang="en-US" sz="1800"/>
              <a:t> zo ja </a:t>
            </a:r>
            <a:r>
              <a:rPr lang="en-US" sz="1800" err="1"/>
              <a:t>wanneer</a:t>
            </a:r>
            <a:r>
              <a:rPr lang="en-US" sz="1800"/>
              <a:t> je </a:t>
            </a:r>
            <a:r>
              <a:rPr lang="en-US" sz="1800" err="1"/>
              <a:t>gaat</a:t>
            </a:r>
            <a:r>
              <a:rPr lang="en-US" sz="1800"/>
              <a:t> </a:t>
            </a:r>
            <a:r>
              <a:rPr lang="en-US" sz="1800" err="1"/>
              <a:t>leren</a:t>
            </a:r>
            <a:r>
              <a:rPr lang="en-US" sz="1800"/>
              <a:t> </a:t>
            </a:r>
            <a:r>
              <a:rPr lang="en-US" sz="1800" err="1"/>
              <a:t>voor</a:t>
            </a:r>
            <a:r>
              <a:rPr lang="en-US" sz="1800"/>
              <a:t> </a:t>
            </a:r>
            <a:r>
              <a:rPr lang="en-US" sz="1800" err="1"/>
              <a:t>een</a:t>
            </a:r>
            <a:r>
              <a:rPr lang="en-US" sz="1800"/>
              <a:t> </a:t>
            </a:r>
            <a:r>
              <a:rPr lang="en-US" sz="1800" err="1"/>
              <a:t>toets</a:t>
            </a:r>
            <a:br>
              <a:rPr lang="en-US" sz="1800"/>
            </a:br>
            <a:r>
              <a:rPr lang="en-US" sz="1800"/>
              <a:t>je mag </a:t>
            </a:r>
            <a:r>
              <a:rPr lang="en-US" sz="1800" err="1"/>
              <a:t>zelf</a:t>
            </a:r>
            <a:r>
              <a:rPr lang="en-US" sz="1800"/>
              <a:t> </a:t>
            </a:r>
            <a:r>
              <a:rPr lang="en-US" sz="1800" err="1"/>
              <a:t>bepalen</a:t>
            </a:r>
            <a:r>
              <a:rPr lang="en-US" sz="1800"/>
              <a:t> hoe </a:t>
            </a:r>
            <a:r>
              <a:rPr lang="en-US" sz="1800" err="1"/>
              <a:t>laat</a:t>
            </a:r>
            <a:r>
              <a:rPr lang="en-US" sz="1800"/>
              <a:t> je </a:t>
            </a:r>
            <a:r>
              <a:rPr lang="en-US" sz="1800" err="1"/>
              <a:t>naar</a:t>
            </a:r>
            <a:r>
              <a:rPr lang="en-US" sz="1800"/>
              <a:t> bed </a:t>
            </a:r>
            <a:r>
              <a:rPr lang="en-US" sz="1800" err="1"/>
              <a:t>gaat</a:t>
            </a:r>
            <a:br>
              <a:rPr lang="en-US" sz="1800"/>
            </a:br>
            <a:r>
              <a:rPr lang="en-US" sz="1800"/>
              <a:t>je mag </a:t>
            </a:r>
            <a:r>
              <a:rPr lang="en-US" sz="1800" err="1"/>
              <a:t>zelf</a:t>
            </a:r>
            <a:r>
              <a:rPr lang="en-US" sz="1800"/>
              <a:t> </a:t>
            </a:r>
            <a:r>
              <a:rPr lang="en-US" sz="1800" err="1"/>
              <a:t>bepalen</a:t>
            </a:r>
            <a:r>
              <a:rPr lang="en-US" sz="1800"/>
              <a:t> wat je op social media </a:t>
            </a:r>
            <a:r>
              <a:rPr lang="en-US" sz="1800" err="1"/>
              <a:t>zet</a:t>
            </a:r>
            <a:endParaRPr lang="en-US" sz="1800"/>
          </a:p>
          <a:p>
            <a:pPr marL="0" indent="0">
              <a:buNone/>
            </a:pPr>
            <a:endParaRPr lang="en-US" sz="1800"/>
          </a:p>
          <a:p>
            <a:pPr marL="0" indent="0">
              <a:buNone/>
            </a:pPr>
            <a:r>
              <a:rPr lang="en-US" sz="1800" err="1"/>
              <a:t>Waarde</a:t>
            </a:r>
            <a:r>
              <a:rPr lang="en-US" sz="1800"/>
              <a:t>: </a:t>
            </a:r>
            <a:r>
              <a:rPr lang="en-US" sz="1800" err="1"/>
              <a:t>gelijkheid</a:t>
            </a:r>
            <a:br>
              <a:rPr lang="en-US" sz="1800"/>
            </a:br>
            <a:r>
              <a:rPr lang="en-US" sz="1800" err="1"/>
              <a:t>Normen</a:t>
            </a:r>
            <a:r>
              <a:rPr lang="en-US" sz="1800"/>
              <a:t>: </a:t>
            </a:r>
            <a:br>
              <a:rPr lang="en-US" sz="1800"/>
            </a:br>
            <a:r>
              <a:rPr lang="en-US" sz="1800" err="1"/>
              <a:t>Mannen</a:t>
            </a:r>
            <a:r>
              <a:rPr lang="en-US" sz="1800"/>
              <a:t> </a:t>
            </a:r>
            <a:r>
              <a:rPr lang="en-US" sz="1800" err="1"/>
              <a:t>en</a:t>
            </a:r>
            <a:r>
              <a:rPr lang="en-US" sz="1800"/>
              <a:t> </a:t>
            </a:r>
            <a:r>
              <a:rPr lang="en-US" sz="1800" err="1"/>
              <a:t>vrouwen</a:t>
            </a:r>
            <a:r>
              <a:rPr lang="en-US" sz="1800"/>
              <a:t> </a:t>
            </a:r>
            <a:r>
              <a:rPr lang="en-US" sz="1800" err="1"/>
              <a:t>moeten</a:t>
            </a:r>
            <a:r>
              <a:rPr lang="en-US" sz="1800"/>
              <a:t> </a:t>
            </a:r>
            <a:r>
              <a:rPr lang="en-US" sz="1800" err="1"/>
              <a:t>hetzelfde</a:t>
            </a:r>
            <a:r>
              <a:rPr lang="en-US" sz="1800"/>
              <a:t> loon </a:t>
            </a:r>
            <a:r>
              <a:rPr lang="en-US" sz="1800" err="1"/>
              <a:t>krijgen</a:t>
            </a:r>
            <a:r>
              <a:rPr lang="en-US" sz="1800"/>
              <a:t> </a:t>
            </a:r>
            <a:r>
              <a:rPr lang="en-US" sz="1800" err="1"/>
              <a:t>voor</a:t>
            </a:r>
            <a:r>
              <a:rPr lang="en-US" sz="1800"/>
              <a:t> </a:t>
            </a:r>
            <a:r>
              <a:rPr lang="en-US" sz="1800" err="1"/>
              <a:t>hetzelfde</a:t>
            </a:r>
            <a:r>
              <a:rPr lang="en-US" sz="1800"/>
              <a:t> </a:t>
            </a:r>
            <a:r>
              <a:rPr lang="en-US" sz="1800" err="1"/>
              <a:t>werk</a:t>
            </a:r>
            <a:br>
              <a:rPr lang="en-US" sz="1800"/>
            </a:br>
            <a:r>
              <a:rPr lang="en-US" sz="1800"/>
              <a:t>Alle </a:t>
            </a:r>
            <a:r>
              <a:rPr lang="en-US" sz="1800" err="1"/>
              <a:t>leerlingen</a:t>
            </a:r>
            <a:r>
              <a:rPr lang="en-US" sz="1800"/>
              <a:t> </a:t>
            </a:r>
            <a:r>
              <a:rPr lang="en-US" sz="1800" err="1"/>
              <a:t>mogen</a:t>
            </a:r>
            <a:r>
              <a:rPr lang="en-US" sz="1800"/>
              <a:t> </a:t>
            </a:r>
            <a:r>
              <a:rPr lang="en-US" sz="1800" err="1"/>
              <a:t>een</a:t>
            </a:r>
            <a:r>
              <a:rPr lang="en-US" sz="1800"/>
              <a:t> </a:t>
            </a:r>
            <a:r>
              <a:rPr lang="en-US" sz="1800" err="1"/>
              <a:t>herkansing</a:t>
            </a:r>
            <a:r>
              <a:rPr lang="en-US" sz="1800"/>
              <a:t> </a:t>
            </a:r>
            <a:r>
              <a:rPr lang="en-US" sz="1800" err="1"/>
              <a:t>maken</a:t>
            </a:r>
            <a:r>
              <a:rPr lang="en-US" sz="1800"/>
              <a:t> van </a:t>
            </a:r>
            <a:r>
              <a:rPr lang="en-US" sz="1800" err="1"/>
              <a:t>een</a:t>
            </a:r>
            <a:r>
              <a:rPr lang="en-US" sz="1800"/>
              <a:t>/de </a:t>
            </a:r>
            <a:r>
              <a:rPr lang="en-US" sz="1800" err="1"/>
              <a:t>toets</a:t>
            </a:r>
            <a:br>
              <a:rPr lang="en-US" sz="1800"/>
            </a:br>
            <a:r>
              <a:rPr lang="en-US" sz="1800" err="1"/>
              <a:t>Sollicitanten</a:t>
            </a:r>
            <a:r>
              <a:rPr lang="en-US" sz="1800"/>
              <a:t> </a:t>
            </a:r>
            <a:r>
              <a:rPr lang="en-US" sz="1800" err="1"/>
              <a:t>mogen</a:t>
            </a:r>
            <a:r>
              <a:rPr lang="en-US" sz="1800"/>
              <a:t> </a:t>
            </a:r>
            <a:r>
              <a:rPr lang="en-US" sz="1800" err="1"/>
              <a:t>niet</a:t>
            </a:r>
            <a:r>
              <a:rPr lang="en-US" sz="1800"/>
              <a:t> </a:t>
            </a:r>
            <a:r>
              <a:rPr lang="en-US" sz="1800" err="1"/>
              <a:t>beoordeeld</a:t>
            </a:r>
            <a:r>
              <a:rPr lang="en-US" sz="1800"/>
              <a:t> (</a:t>
            </a:r>
            <a:r>
              <a:rPr lang="en-US" sz="1800" err="1"/>
              <a:t>en</a:t>
            </a:r>
            <a:r>
              <a:rPr lang="en-US" sz="1800"/>
              <a:t> </a:t>
            </a:r>
            <a:r>
              <a:rPr lang="en-US" sz="1800" err="1"/>
              <a:t>veroordeeld</a:t>
            </a:r>
            <a:r>
              <a:rPr lang="en-US" sz="1800"/>
              <a:t>) </a:t>
            </a:r>
            <a:r>
              <a:rPr lang="en-US" sz="1800" err="1"/>
              <a:t>worden</a:t>
            </a:r>
            <a:r>
              <a:rPr lang="en-US" sz="1800"/>
              <a:t> op basis van </a:t>
            </a:r>
            <a:r>
              <a:rPr lang="en-US" sz="1800" err="1"/>
              <a:t>hun</a:t>
            </a:r>
            <a:r>
              <a:rPr lang="en-US" sz="1800"/>
              <a:t> </a:t>
            </a:r>
            <a:r>
              <a:rPr lang="en-US" sz="1800" err="1"/>
              <a:t>uiterlijk</a:t>
            </a:r>
            <a:r>
              <a:rPr lang="en-US" sz="1800"/>
              <a:t>, </a:t>
            </a:r>
            <a:r>
              <a:rPr lang="en-US" sz="1800" err="1"/>
              <a:t>sekse</a:t>
            </a:r>
            <a:r>
              <a:rPr lang="en-US" sz="1800"/>
              <a:t>, </a:t>
            </a:r>
            <a:r>
              <a:rPr lang="en-US" sz="1800" err="1"/>
              <a:t>leeftijd</a:t>
            </a:r>
            <a:r>
              <a:rPr lang="en-US" sz="1800"/>
              <a:t>, </a:t>
            </a:r>
            <a:r>
              <a:rPr lang="en-US" sz="1800" err="1"/>
              <a:t>seksuele</a:t>
            </a:r>
            <a:r>
              <a:rPr lang="en-US" sz="1800"/>
              <a:t> </a:t>
            </a:r>
            <a:r>
              <a:rPr lang="en-US" sz="1800" err="1"/>
              <a:t>geaardheid</a:t>
            </a:r>
            <a:r>
              <a:rPr lang="en-US" sz="1800"/>
              <a:t>, </a:t>
            </a:r>
            <a:r>
              <a:rPr lang="en-US" sz="1800" err="1"/>
              <a:t>geloof</a:t>
            </a:r>
            <a:r>
              <a:rPr lang="en-US" sz="1800"/>
              <a:t> etc.</a:t>
            </a:r>
            <a:endParaRPr lang="nl-NL" sz="180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127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0C86D0E-9D8E-B462-34A5-6DDDEF3EC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Belangen</a:t>
            </a:r>
            <a:endParaRPr lang="nl-NL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945A07-0198-5F22-3BFA-9F8D14048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 err="1"/>
              <a:t>Belang</a:t>
            </a:r>
            <a:r>
              <a:rPr lang="en-US" sz="2000"/>
              <a:t>:</a:t>
            </a:r>
          </a:p>
          <a:p>
            <a:pPr marL="0" indent="0">
              <a:buNone/>
            </a:pPr>
            <a:r>
              <a:rPr lang="en-US" sz="2000"/>
              <a:t>“ Het </a:t>
            </a:r>
            <a:r>
              <a:rPr lang="en-US" sz="2000" err="1"/>
              <a:t>voordeel</a:t>
            </a:r>
            <a:r>
              <a:rPr lang="en-US" sz="2000"/>
              <a:t> </a:t>
            </a:r>
            <a:r>
              <a:rPr lang="en-US" sz="2000" err="1"/>
              <a:t>dat</a:t>
            </a:r>
            <a:r>
              <a:rPr lang="en-US" sz="2000"/>
              <a:t> je </a:t>
            </a:r>
            <a:r>
              <a:rPr lang="en-US" sz="2000" err="1"/>
              <a:t>ergens</a:t>
            </a:r>
            <a:r>
              <a:rPr lang="en-US" sz="2000"/>
              <a:t> </a:t>
            </a:r>
            <a:r>
              <a:rPr lang="en-US" sz="2000" err="1"/>
              <a:t>bij</a:t>
            </a:r>
            <a:r>
              <a:rPr lang="en-US" sz="2000"/>
              <a:t> </a:t>
            </a:r>
            <a:r>
              <a:rPr lang="en-US" sz="2000" err="1"/>
              <a:t>hebt</a:t>
            </a:r>
            <a:r>
              <a:rPr lang="en-US" sz="2000"/>
              <a:t>”. </a:t>
            </a:r>
          </a:p>
          <a:p>
            <a:pPr marL="0" indent="0">
              <a:buNone/>
            </a:pPr>
            <a:endParaRPr lang="nl-NL" sz="2000"/>
          </a:p>
          <a:p>
            <a:pPr marL="0" indent="0">
              <a:buNone/>
            </a:pPr>
            <a:r>
              <a:rPr lang="nl-NL" sz="2000"/>
              <a:t>Leerling: niet te veel tussenuren, herkansing, ophogen norm;</a:t>
            </a:r>
          </a:p>
          <a:p>
            <a:pPr marL="0" indent="0">
              <a:buNone/>
            </a:pPr>
            <a:r>
              <a:rPr lang="nl-NL" sz="2000"/>
              <a:t>Werknemer: hoger loon, bonus, voldoende pauze;</a:t>
            </a:r>
          </a:p>
          <a:p>
            <a:pPr marL="0" indent="0">
              <a:buNone/>
            </a:pPr>
            <a:r>
              <a:rPr lang="nl-NL" sz="2000"/>
              <a:t>Ondernemer: gemotiveerde werknemers, geschoolde werknemers, winst;</a:t>
            </a:r>
          </a:p>
          <a:p>
            <a:pPr marL="0" indent="0">
              <a:buNone/>
            </a:pPr>
            <a:r>
              <a:rPr lang="nl-NL" sz="2000"/>
              <a:t>Consument: goede kwaliteit product, retourgarantie, </a:t>
            </a:r>
          </a:p>
          <a:p>
            <a:pPr marL="0" indent="0">
              <a:buNone/>
            </a:pPr>
            <a:r>
              <a:rPr lang="nl-NL" sz="2000"/>
              <a:t>Werklozen: degelijke uitkering, voldoende vacatures, begeleiding bij solliciteren</a:t>
            </a:r>
            <a:endParaRPr lang="en-US" sz="200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419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0FB9BFD-31F4-78C7-5A12-7CCFBED5E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 sz="3100">
                <a:solidFill>
                  <a:srgbClr val="FFFFFF"/>
                </a:solidFill>
              </a:rPr>
              <a:t>Belangentegenstelling</a:t>
            </a:r>
            <a:endParaRPr lang="nl-NL" sz="3100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304DE6-33CA-F400-4578-130325836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 err="1"/>
              <a:t>Belangentegenstelling</a:t>
            </a:r>
            <a:r>
              <a:rPr lang="en-US" sz="2000"/>
              <a:t>:</a:t>
            </a:r>
          </a:p>
          <a:p>
            <a:pPr marL="0" indent="0">
              <a:buNone/>
            </a:pPr>
            <a:r>
              <a:rPr lang="en-US" sz="2000"/>
              <a:t>“ Het </a:t>
            </a:r>
            <a:r>
              <a:rPr lang="en-US" sz="2000" err="1"/>
              <a:t>belang</a:t>
            </a:r>
            <a:r>
              <a:rPr lang="en-US" sz="2000"/>
              <a:t> van de </a:t>
            </a:r>
            <a:r>
              <a:rPr lang="en-US" sz="2000" err="1"/>
              <a:t>een</a:t>
            </a:r>
            <a:r>
              <a:rPr lang="en-US" sz="2000"/>
              <a:t> </a:t>
            </a:r>
            <a:r>
              <a:rPr lang="en-US" sz="2000" err="1"/>
              <a:t>botst</a:t>
            </a:r>
            <a:r>
              <a:rPr lang="en-US" sz="2000"/>
              <a:t> met het </a:t>
            </a:r>
            <a:r>
              <a:rPr lang="en-US" sz="2000" err="1"/>
              <a:t>belang</a:t>
            </a:r>
            <a:r>
              <a:rPr lang="en-US" sz="2000"/>
              <a:t> van de </a:t>
            </a:r>
            <a:r>
              <a:rPr lang="en-US" sz="2000" err="1"/>
              <a:t>ander</a:t>
            </a:r>
            <a:r>
              <a:rPr lang="en-US" sz="2000"/>
              <a:t>”. 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 err="1"/>
              <a:t>Bv</a:t>
            </a:r>
            <a:r>
              <a:rPr lang="en-US" sz="2000"/>
              <a:t>. </a:t>
            </a:r>
            <a:r>
              <a:rPr lang="en-US" sz="2000" err="1"/>
              <a:t>Werknemer</a:t>
            </a:r>
            <a:r>
              <a:rPr lang="en-US" sz="2000"/>
              <a:t> </a:t>
            </a:r>
            <a:r>
              <a:rPr lang="en-US" sz="2000" err="1"/>
              <a:t>tegenover</a:t>
            </a:r>
            <a:r>
              <a:rPr lang="en-US" sz="2000"/>
              <a:t> </a:t>
            </a:r>
            <a:r>
              <a:rPr lang="en-US" sz="2000" err="1"/>
              <a:t>werkgever</a:t>
            </a:r>
            <a:r>
              <a:rPr lang="en-US" sz="2000"/>
              <a:t>.</a:t>
            </a:r>
          </a:p>
          <a:p>
            <a:pPr marL="0" indent="0">
              <a:buNone/>
            </a:pPr>
            <a:r>
              <a:rPr lang="en-US" sz="2000" err="1"/>
              <a:t>Werknemer</a:t>
            </a:r>
            <a:r>
              <a:rPr lang="en-US" sz="2000"/>
              <a:t> </a:t>
            </a:r>
            <a:r>
              <a:rPr lang="en-US" sz="2000" err="1"/>
              <a:t>wil</a:t>
            </a:r>
            <a:r>
              <a:rPr lang="en-US" sz="2000"/>
              <a:t> </a:t>
            </a:r>
            <a:r>
              <a:rPr lang="en-US" sz="2000" err="1"/>
              <a:t>meer</a:t>
            </a:r>
            <a:r>
              <a:rPr lang="en-US" sz="2000"/>
              <a:t> loon, </a:t>
            </a:r>
            <a:r>
              <a:rPr lang="en-US" sz="2000" err="1"/>
              <a:t>werkgever</a:t>
            </a:r>
            <a:r>
              <a:rPr lang="en-US" sz="2000"/>
              <a:t> </a:t>
            </a:r>
            <a:r>
              <a:rPr lang="en-US" sz="2000" err="1"/>
              <a:t>wil</a:t>
            </a:r>
            <a:r>
              <a:rPr lang="en-US" sz="2000"/>
              <a:t> </a:t>
            </a:r>
            <a:r>
              <a:rPr lang="en-US" sz="2000" err="1"/>
              <a:t>meer</a:t>
            </a:r>
            <a:r>
              <a:rPr lang="en-US" sz="2000"/>
              <a:t> </a:t>
            </a:r>
            <a:r>
              <a:rPr lang="en-US" sz="2000" err="1"/>
              <a:t>winst</a:t>
            </a:r>
            <a:r>
              <a:rPr lang="en-US" sz="2000"/>
              <a:t>.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 err="1"/>
              <a:t>Bv</a:t>
            </a:r>
            <a:r>
              <a:rPr lang="en-US" sz="2000"/>
              <a:t>. Burgers </a:t>
            </a:r>
            <a:r>
              <a:rPr lang="en-US" sz="2000" err="1"/>
              <a:t>tegenover</a:t>
            </a:r>
            <a:r>
              <a:rPr lang="en-US" sz="2000"/>
              <a:t> de </a:t>
            </a:r>
            <a:r>
              <a:rPr lang="en-US" sz="2000" err="1"/>
              <a:t>overheid</a:t>
            </a:r>
            <a:r>
              <a:rPr lang="en-US" sz="2000"/>
              <a:t>.</a:t>
            </a:r>
          </a:p>
          <a:p>
            <a:pPr marL="0" indent="0">
              <a:buNone/>
            </a:pPr>
            <a:r>
              <a:rPr lang="en-US" sz="2000"/>
              <a:t>Burgers </a:t>
            </a:r>
            <a:r>
              <a:rPr lang="en-US" sz="2000" err="1"/>
              <a:t>willen</a:t>
            </a:r>
            <a:r>
              <a:rPr lang="en-US" sz="2000"/>
              <a:t> </a:t>
            </a:r>
            <a:r>
              <a:rPr lang="en-US" sz="2000" err="1"/>
              <a:t>belastingverlaging</a:t>
            </a:r>
            <a:r>
              <a:rPr lang="en-US" sz="2000"/>
              <a:t> (of </a:t>
            </a:r>
            <a:r>
              <a:rPr lang="en-US" sz="2000" err="1"/>
              <a:t>i.i.g</a:t>
            </a:r>
            <a:r>
              <a:rPr lang="en-US" sz="2000"/>
              <a:t>. </a:t>
            </a:r>
            <a:r>
              <a:rPr lang="en-US" sz="2000" err="1"/>
              <a:t>geen</a:t>
            </a:r>
            <a:r>
              <a:rPr lang="en-US" sz="2000"/>
              <a:t> </a:t>
            </a:r>
            <a:r>
              <a:rPr lang="en-US" sz="2000" err="1"/>
              <a:t>verhoging</a:t>
            </a:r>
            <a:r>
              <a:rPr lang="en-US" sz="2000"/>
              <a:t>) </a:t>
            </a:r>
            <a:r>
              <a:rPr lang="en-US" sz="2000" err="1"/>
              <a:t>en</a:t>
            </a:r>
            <a:r>
              <a:rPr lang="en-US" sz="2000"/>
              <a:t> de </a:t>
            </a:r>
            <a:r>
              <a:rPr lang="en-US" sz="2000" err="1"/>
              <a:t>overheid</a:t>
            </a:r>
            <a:r>
              <a:rPr lang="en-US" sz="2000"/>
              <a:t> </a:t>
            </a:r>
            <a:r>
              <a:rPr lang="en-US" sz="2000" err="1"/>
              <a:t>wil</a:t>
            </a:r>
            <a:r>
              <a:rPr lang="en-US" sz="2000"/>
              <a:t> de </a:t>
            </a:r>
            <a:r>
              <a:rPr lang="en-US" sz="2000" err="1"/>
              <a:t>belastingen</a:t>
            </a:r>
            <a:r>
              <a:rPr lang="en-US" sz="2000"/>
              <a:t> </a:t>
            </a:r>
            <a:r>
              <a:rPr lang="en-US" sz="2000" err="1"/>
              <a:t>niet</a:t>
            </a:r>
            <a:r>
              <a:rPr lang="en-US" sz="2000"/>
              <a:t> </a:t>
            </a:r>
            <a:r>
              <a:rPr lang="en-US" sz="2000" err="1"/>
              <a:t>verlagen</a:t>
            </a:r>
            <a:r>
              <a:rPr lang="en-US" sz="2000"/>
              <a:t> of </a:t>
            </a:r>
            <a:r>
              <a:rPr lang="en-US" sz="2000" err="1"/>
              <a:t>zelfs</a:t>
            </a:r>
            <a:r>
              <a:rPr lang="en-US" sz="2000"/>
              <a:t> </a:t>
            </a:r>
            <a:r>
              <a:rPr lang="en-US" sz="2000" err="1"/>
              <a:t>verhogen</a:t>
            </a:r>
            <a:r>
              <a:rPr lang="en-US" sz="2000"/>
              <a:t> om </a:t>
            </a:r>
            <a:r>
              <a:rPr lang="en-US" sz="2000" err="1"/>
              <a:t>maatschappelijke</a:t>
            </a:r>
            <a:r>
              <a:rPr lang="en-US" sz="2000"/>
              <a:t> </a:t>
            </a:r>
            <a:r>
              <a:rPr lang="en-US" sz="2000" err="1"/>
              <a:t>problemen</a:t>
            </a:r>
            <a:r>
              <a:rPr lang="en-US" sz="2000"/>
              <a:t> op </a:t>
            </a:r>
            <a:r>
              <a:rPr lang="en-US" sz="2000" err="1"/>
              <a:t>te</a:t>
            </a:r>
            <a:r>
              <a:rPr lang="en-US" sz="2000"/>
              <a:t> </a:t>
            </a:r>
            <a:r>
              <a:rPr lang="en-US" sz="2000" err="1"/>
              <a:t>lossen</a:t>
            </a:r>
            <a:r>
              <a:rPr lang="en-US" sz="2000"/>
              <a:t>. </a:t>
            </a:r>
            <a:endParaRPr lang="nl-NL" sz="200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590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1A29FB-D795-707B-434A-4001706F3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 sz="3400">
                <a:solidFill>
                  <a:srgbClr val="FFFFFF"/>
                </a:solidFill>
              </a:rPr>
              <a:t>Macht en machtsmiddelen</a:t>
            </a:r>
            <a:endParaRPr lang="nl-NL" sz="340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11FEFE-4E71-B756-D2CB-6833DED93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err="1"/>
              <a:t>Macht</a:t>
            </a:r>
            <a:r>
              <a:rPr lang="en-US" sz="2600"/>
              <a:t> is de </a:t>
            </a:r>
            <a:r>
              <a:rPr lang="en-US" sz="2600" err="1"/>
              <a:t>mogelijkheid</a:t>
            </a:r>
            <a:r>
              <a:rPr lang="en-US" sz="2600"/>
              <a:t> om het </a:t>
            </a:r>
            <a:r>
              <a:rPr lang="en-US" sz="2600" err="1"/>
              <a:t>gedrag</a:t>
            </a:r>
            <a:r>
              <a:rPr lang="en-US" sz="2600"/>
              <a:t> van </a:t>
            </a:r>
            <a:r>
              <a:rPr lang="en-US" sz="2600" err="1"/>
              <a:t>anderen</a:t>
            </a:r>
            <a:r>
              <a:rPr lang="en-US" sz="2600"/>
              <a:t> </a:t>
            </a:r>
            <a:r>
              <a:rPr lang="en-US" sz="2600" err="1"/>
              <a:t>te</a:t>
            </a:r>
            <a:r>
              <a:rPr lang="en-US" sz="2600"/>
              <a:t> </a:t>
            </a:r>
            <a:r>
              <a:rPr lang="en-US" sz="2600" err="1"/>
              <a:t>beïnvloeden</a:t>
            </a:r>
            <a:r>
              <a:rPr lang="en-US" sz="2600"/>
              <a:t>.</a:t>
            </a:r>
          </a:p>
          <a:p>
            <a:pPr marL="0" indent="0">
              <a:buNone/>
            </a:pPr>
            <a:r>
              <a:rPr lang="en-US" sz="2600"/>
              <a:t>↓</a:t>
            </a:r>
          </a:p>
          <a:p>
            <a:pPr marL="0" indent="0">
              <a:buNone/>
            </a:pPr>
            <a:r>
              <a:rPr lang="en-US" sz="2600" err="1"/>
              <a:t>Bij</a:t>
            </a:r>
            <a:r>
              <a:rPr lang="en-US" sz="2600"/>
              <a:t> het </a:t>
            </a:r>
            <a:r>
              <a:rPr lang="en-US" sz="2600" err="1"/>
              <a:t>uitoefenen</a:t>
            </a:r>
            <a:r>
              <a:rPr lang="en-US" sz="2600"/>
              <a:t> van </a:t>
            </a:r>
            <a:r>
              <a:rPr lang="en-US" sz="2600" err="1"/>
              <a:t>macht</a:t>
            </a:r>
            <a:r>
              <a:rPr lang="en-US" sz="2600"/>
              <a:t> </a:t>
            </a:r>
            <a:r>
              <a:rPr lang="en-US" sz="2600" err="1"/>
              <a:t>maak</a:t>
            </a:r>
            <a:r>
              <a:rPr lang="en-US" sz="2600"/>
              <a:t> je </a:t>
            </a:r>
            <a:r>
              <a:rPr lang="en-US" sz="2600" err="1"/>
              <a:t>gebruik</a:t>
            </a:r>
            <a:r>
              <a:rPr lang="en-US" sz="2600"/>
              <a:t> van </a:t>
            </a:r>
            <a:r>
              <a:rPr lang="en-US" sz="2600" err="1"/>
              <a:t>machtsmiddelen</a:t>
            </a:r>
            <a:r>
              <a:rPr lang="en-US" sz="2600"/>
              <a:t>, </a:t>
            </a:r>
            <a:r>
              <a:rPr lang="en-US" sz="2600" err="1"/>
              <a:t>zoals</a:t>
            </a:r>
            <a:r>
              <a:rPr lang="en-US" sz="2600"/>
              <a:t>:</a:t>
            </a:r>
          </a:p>
          <a:p>
            <a:pPr marL="0" indent="0">
              <a:buNone/>
            </a:pPr>
            <a:r>
              <a:rPr lang="en-US" sz="2600"/>
              <a:t>- </a:t>
            </a:r>
            <a:r>
              <a:rPr lang="en-US" sz="2600" err="1"/>
              <a:t>aantal</a:t>
            </a:r>
            <a:r>
              <a:rPr lang="en-US" sz="2600"/>
              <a:t>, geld, </a:t>
            </a:r>
            <a:r>
              <a:rPr lang="en-US" sz="2600" err="1"/>
              <a:t>functie</a:t>
            </a:r>
            <a:r>
              <a:rPr lang="en-US" sz="2600"/>
              <a:t> of </a:t>
            </a:r>
            <a:r>
              <a:rPr lang="en-US" sz="2600" err="1"/>
              <a:t>beroep</a:t>
            </a:r>
            <a:r>
              <a:rPr lang="en-US" sz="2600"/>
              <a:t>, </a:t>
            </a:r>
            <a:r>
              <a:rPr lang="en-US" sz="2600" err="1"/>
              <a:t>kennis</a:t>
            </a:r>
            <a:r>
              <a:rPr lang="en-US" sz="2600"/>
              <a:t>, </a:t>
            </a:r>
            <a:r>
              <a:rPr lang="en-US" sz="2600" err="1"/>
              <a:t>overtuigingskracht</a:t>
            </a:r>
            <a:r>
              <a:rPr lang="en-US" sz="2600"/>
              <a:t>, </a:t>
            </a:r>
            <a:r>
              <a:rPr lang="en-US" sz="2600" err="1"/>
              <a:t>aanzien</a:t>
            </a:r>
            <a:r>
              <a:rPr lang="en-US" sz="2600"/>
              <a:t> </a:t>
            </a:r>
            <a:r>
              <a:rPr lang="en-US" sz="2600" err="1"/>
              <a:t>en</a:t>
            </a:r>
            <a:r>
              <a:rPr lang="en-US" sz="2600"/>
              <a:t> (</a:t>
            </a:r>
            <a:r>
              <a:rPr lang="en-US" sz="2600" err="1"/>
              <a:t>dreigen</a:t>
            </a:r>
            <a:r>
              <a:rPr lang="en-US" sz="2600"/>
              <a:t> met) </a:t>
            </a:r>
            <a:r>
              <a:rPr lang="en-US" sz="2600" err="1"/>
              <a:t>geweld</a:t>
            </a:r>
            <a:r>
              <a:rPr lang="en-US" sz="2600"/>
              <a:t>, </a:t>
            </a:r>
            <a:r>
              <a:rPr lang="en-US" sz="2600" err="1"/>
              <a:t>vaardigheden</a:t>
            </a:r>
            <a:r>
              <a:rPr lang="en-US" sz="2600"/>
              <a:t> </a:t>
            </a:r>
            <a:r>
              <a:rPr lang="en-US" sz="2600" err="1"/>
              <a:t>zoals</a:t>
            </a:r>
            <a:r>
              <a:rPr lang="en-US" sz="2600"/>
              <a:t> </a:t>
            </a:r>
            <a:r>
              <a:rPr lang="en-US" sz="2600" err="1"/>
              <a:t>goed</a:t>
            </a:r>
            <a:r>
              <a:rPr lang="en-US" sz="2600"/>
              <a:t> </a:t>
            </a:r>
            <a:r>
              <a:rPr lang="en-US" sz="2600" err="1"/>
              <a:t>kunnen</a:t>
            </a:r>
            <a:r>
              <a:rPr lang="en-US" sz="2600"/>
              <a:t> </a:t>
            </a:r>
            <a:r>
              <a:rPr lang="en-US" sz="2600" err="1"/>
              <a:t>spreken</a:t>
            </a:r>
            <a:r>
              <a:rPr lang="en-US" sz="2600"/>
              <a:t> in het </a:t>
            </a:r>
            <a:r>
              <a:rPr lang="en-US" sz="2600" err="1"/>
              <a:t>openbaar</a:t>
            </a:r>
            <a:r>
              <a:rPr lang="en-US" sz="2600"/>
              <a:t>.</a:t>
            </a:r>
          </a:p>
          <a:p>
            <a:pPr marL="0" indent="0">
              <a:buNone/>
            </a:pPr>
            <a:endParaRPr lang="nl-NL" sz="2600"/>
          </a:p>
        </p:txBody>
      </p:sp>
    </p:spTree>
    <p:extLst>
      <p:ext uri="{BB962C8B-B14F-4D97-AF65-F5344CB8AC3E}">
        <p14:creationId xmlns:p14="http://schemas.microsoft.com/office/powerpoint/2010/main" val="6380891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4B33C06-432C-2294-91B1-E58C81C38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</a:rPr>
              <a:t>Van </a:t>
            </a:r>
            <a:r>
              <a:rPr lang="en-US" sz="3400" dirty="0" err="1">
                <a:solidFill>
                  <a:srgbClr val="FFFFFF"/>
                </a:solidFill>
              </a:rPr>
              <a:t>maatschappelijk</a:t>
            </a:r>
            <a:r>
              <a:rPr lang="en-US" sz="3400" dirty="0">
                <a:solidFill>
                  <a:srgbClr val="FFFFFF"/>
                </a:solidFill>
              </a:rPr>
              <a:t> </a:t>
            </a:r>
            <a:r>
              <a:rPr lang="en-US" sz="3400" dirty="0" err="1">
                <a:solidFill>
                  <a:srgbClr val="FFFFFF"/>
                </a:solidFill>
              </a:rPr>
              <a:t>probleem</a:t>
            </a:r>
            <a:r>
              <a:rPr lang="en-US" sz="3400" dirty="0">
                <a:solidFill>
                  <a:srgbClr val="FFFFFF"/>
                </a:solidFill>
              </a:rPr>
              <a:t> </a:t>
            </a:r>
            <a:r>
              <a:rPr lang="en-US" sz="3400" dirty="0" err="1">
                <a:solidFill>
                  <a:srgbClr val="FFFFFF"/>
                </a:solidFill>
              </a:rPr>
              <a:t>naar</a:t>
            </a:r>
            <a:r>
              <a:rPr lang="en-US" sz="3400" dirty="0">
                <a:solidFill>
                  <a:srgbClr val="FFFFFF"/>
                </a:solidFill>
              </a:rPr>
              <a:t> </a:t>
            </a:r>
            <a:r>
              <a:rPr lang="en-US" sz="3400" dirty="0" err="1">
                <a:solidFill>
                  <a:srgbClr val="FFFFFF"/>
                </a:solidFill>
              </a:rPr>
              <a:t>politiek</a:t>
            </a:r>
            <a:r>
              <a:rPr lang="en-US" sz="3400" dirty="0">
                <a:solidFill>
                  <a:srgbClr val="FFFFFF"/>
                </a:solidFill>
              </a:rPr>
              <a:t> </a:t>
            </a:r>
            <a:r>
              <a:rPr lang="en-US" sz="3400" dirty="0" err="1">
                <a:solidFill>
                  <a:srgbClr val="FFFFFF"/>
                </a:solidFill>
              </a:rPr>
              <a:t>probleem</a:t>
            </a:r>
            <a:endParaRPr lang="nl-NL" sz="34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EEF22F86-E934-9B7E-183D-C34629C38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/>
              <a:t>Om </a:t>
            </a:r>
            <a:r>
              <a:rPr lang="en-US" err="1"/>
              <a:t>een</a:t>
            </a:r>
            <a:r>
              <a:rPr lang="en-US"/>
              <a:t> ‘</a:t>
            </a:r>
            <a:r>
              <a:rPr lang="en-US" b="1" err="1"/>
              <a:t>maatschappelijk</a:t>
            </a:r>
            <a:r>
              <a:rPr lang="en-US" b="1"/>
              <a:t> </a:t>
            </a:r>
            <a:r>
              <a:rPr lang="en-US" b="1" err="1"/>
              <a:t>probleem</a:t>
            </a:r>
            <a:r>
              <a:rPr lang="en-US"/>
              <a:t>’  </a:t>
            </a:r>
            <a:r>
              <a:rPr lang="en-US" err="1"/>
              <a:t>aan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</a:t>
            </a:r>
            <a:r>
              <a:rPr lang="en-US" err="1"/>
              <a:t>pakken</a:t>
            </a:r>
            <a:r>
              <a:rPr lang="en-US"/>
              <a:t> </a:t>
            </a:r>
            <a:r>
              <a:rPr lang="en-US" err="1"/>
              <a:t>zijn</a:t>
            </a:r>
            <a:r>
              <a:rPr lang="en-US"/>
              <a:t> </a:t>
            </a:r>
            <a:r>
              <a:rPr lang="en-US" err="1"/>
              <a:t>nieuwe</a:t>
            </a:r>
            <a:r>
              <a:rPr lang="en-US"/>
              <a:t> regels </a:t>
            </a:r>
            <a:r>
              <a:rPr lang="en-US" err="1"/>
              <a:t>en</a:t>
            </a:r>
            <a:r>
              <a:rPr lang="en-US"/>
              <a:t> </a:t>
            </a:r>
            <a:r>
              <a:rPr lang="en-US" err="1"/>
              <a:t>wetten</a:t>
            </a:r>
            <a:r>
              <a:rPr lang="en-US"/>
              <a:t> </a:t>
            </a:r>
            <a:r>
              <a:rPr lang="en-US" err="1"/>
              <a:t>nodig</a:t>
            </a:r>
            <a:r>
              <a:rPr lang="en-US"/>
              <a:t>. </a:t>
            </a:r>
            <a:r>
              <a:rPr lang="en-US" err="1"/>
              <a:t>Daarmee</a:t>
            </a:r>
            <a:r>
              <a:rPr lang="en-US"/>
              <a:t> </a:t>
            </a:r>
            <a:r>
              <a:rPr lang="en-US" err="1"/>
              <a:t>wordt</a:t>
            </a:r>
            <a:r>
              <a:rPr lang="en-US"/>
              <a:t> </a:t>
            </a:r>
            <a:r>
              <a:rPr lang="en-US" err="1"/>
              <a:t>een</a:t>
            </a:r>
            <a:r>
              <a:rPr lang="en-US"/>
              <a:t> </a:t>
            </a:r>
            <a:r>
              <a:rPr lang="en-US" err="1"/>
              <a:t>maatschappelijk</a:t>
            </a:r>
            <a:r>
              <a:rPr lang="en-US"/>
              <a:t> </a:t>
            </a:r>
            <a:r>
              <a:rPr lang="en-US" err="1"/>
              <a:t>probleem</a:t>
            </a:r>
            <a:r>
              <a:rPr lang="en-US"/>
              <a:t> </a:t>
            </a:r>
            <a:r>
              <a:rPr lang="en-US" err="1"/>
              <a:t>ook</a:t>
            </a:r>
            <a:r>
              <a:rPr lang="en-US"/>
              <a:t> </a:t>
            </a:r>
            <a:r>
              <a:rPr lang="en-US" err="1"/>
              <a:t>een</a:t>
            </a:r>
            <a:r>
              <a:rPr lang="en-US"/>
              <a:t> </a:t>
            </a:r>
            <a:r>
              <a:rPr lang="en-US" b="1" err="1"/>
              <a:t>politiek</a:t>
            </a:r>
            <a:r>
              <a:rPr lang="en-US" b="1"/>
              <a:t> </a:t>
            </a:r>
            <a:r>
              <a:rPr lang="en-US" b="1" err="1"/>
              <a:t>probleem</a:t>
            </a:r>
            <a:r>
              <a:rPr lang="en-US" b="1"/>
              <a:t> (want </a:t>
            </a:r>
            <a:r>
              <a:rPr lang="en-US" b="1" err="1"/>
              <a:t>politici</a:t>
            </a:r>
            <a:r>
              <a:rPr lang="en-US" b="1"/>
              <a:t> </a:t>
            </a:r>
            <a:r>
              <a:rPr lang="en-US" b="1" err="1"/>
              <a:t>moeten</a:t>
            </a:r>
            <a:r>
              <a:rPr lang="en-US" b="1"/>
              <a:t> de </a:t>
            </a:r>
            <a:r>
              <a:rPr lang="en-US" b="1" err="1"/>
              <a:t>nieuwe</a:t>
            </a:r>
            <a:r>
              <a:rPr lang="en-US" b="1"/>
              <a:t> regels </a:t>
            </a:r>
            <a:r>
              <a:rPr lang="en-US" b="1" err="1"/>
              <a:t>en</a:t>
            </a:r>
            <a:r>
              <a:rPr lang="en-US" b="1"/>
              <a:t> </a:t>
            </a:r>
            <a:r>
              <a:rPr lang="en-US" b="1" err="1"/>
              <a:t>wetten</a:t>
            </a:r>
            <a:r>
              <a:rPr lang="en-US" b="1"/>
              <a:t> </a:t>
            </a:r>
            <a:r>
              <a:rPr lang="en-US" b="1" err="1"/>
              <a:t>maken</a:t>
            </a:r>
            <a:r>
              <a:rPr lang="en-US" b="1"/>
              <a:t>).</a:t>
            </a:r>
          </a:p>
          <a:p>
            <a:pPr marL="0" indent="0">
              <a:buNone/>
            </a:pPr>
            <a:endParaRPr lang="en-US" b="1"/>
          </a:p>
          <a:p>
            <a:pPr marL="0" indent="0">
              <a:buNone/>
            </a:pPr>
            <a:r>
              <a:rPr lang="en-US" err="1"/>
              <a:t>Een</a:t>
            </a:r>
            <a:r>
              <a:rPr lang="en-US"/>
              <a:t> </a:t>
            </a:r>
            <a:r>
              <a:rPr lang="en-US" err="1"/>
              <a:t>maatschappelijk</a:t>
            </a:r>
            <a:r>
              <a:rPr lang="en-US"/>
              <a:t> </a:t>
            </a:r>
            <a:r>
              <a:rPr lang="en-US" err="1"/>
              <a:t>probleem</a:t>
            </a:r>
            <a:r>
              <a:rPr lang="en-US"/>
              <a:t> </a:t>
            </a:r>
            <a:r>
              <a:rPr lang="en-US" err="1"/>
              <a:t>moet</a:t>
            </a:r>
            <a:r>
              <a:rPr lang="en-US"/>
              <a:t> </a:t>
            </a:r>
            <a:r>
              <a:rPr lang="en-US" err="1"/>
              <a:t>wel</a:t>
            </a:r>
            <a:r>
              <a:rPr lang="en-US"/>
              <a:t> </a:t>
            </a:r>
            <a:r>
              <a:rPr lang="en-US" err="1"/>
              <a:t>eerst</a:t>
            </a:r>
            <a:r>
              <a:rPr lang="en-US"/>
              <a:t> op de </a:t>
            </a:r>
            <a:r>
              <a:rPr lang="en-US" err="1"/>
              <a:t>politieke</a:t>
            </a:r>
            <a:r>
              <a:rPr lang="en-US"/>
              <a:t> agenda </a:t>
            </a:r>
            <a:r>
              <a:rPr lang="en-US" err="1"/>
              <a:t>komen</a:t>
            </a:r>
            <a:r>
              <a:rPr lang="en-US"/>
              <a:t>. </a:t>
            </a:r>
          </a:p>
          <a:p>
            <a:pPr marL="0" indent="0">
              <a:buNone/>
            </a:pPr>
            <a:r>
              <a:rPr lang="en-US" err="1"/>
              <a:t>Bij</a:t>
            </a:r>
            <a:r>
              <a:rPr lang="en-US"/>
              <a:t> het </a:t>
            </a:r>
            <a:r>
              <a:rPr lang="en-US" err="1"/>
              <a:t>nemen</a:t>
            </a:r>
            <a:r>
              <a:rPr lang="en-US"/>
              <a:t> van </a:t>
            </a:r>
            <a:r>
              <a:rPr lang="en-US" err="1"/>
              <a:t>politieke</a:t>
            </a:r>
            <a:r>
              <a:rPr lang="en-US"/>
              <a:t> </a:t>
            </a:r>
            <a:r>
              <a:rPr lang="en-US" err="1"/>
              <a:t>besluiten</a:t>
            </a:r>
            <a:r>
              <a:rPr lang="en-US"/>
              <a:t> </a:t>
            </a:r>
            <a:r>
              <a:rPr lang="en-US" err="1"/>
              <a:t>hebben</a:t>
            </a:r>
            <a:r>
              <a:rPr lang="en-US"/>
              <a:t> </a:t>
            </a:r>
            <a:r>
              <a:rPr lang="en-US" err="1"/>
              <a:t>politici</a:t>
            </a:r>
            <a:r>
              <a:rPr lang="en-US"/>
              <a:t> </a:t>
            </a:r>
            <a:r>
              <a:rPr lang="en-US" err="1"/>
              <a:t>vaak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</a:t>
            </a:r>
            <a:r>
              <a:rPr lang="en-US" err="1"/>
              <a:t>maken</a:t>
            </a:r>
            <a:r>
              <a:rPr lang="en-US"/>
              <a:t> met ‘ dilemma’s’. 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699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2257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2906963" y="1348064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6454842-8FD7-B4CD-FC03-A4150244B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FFFF"/>
                </a:solidFill>
              </a:rPr>
              <a:t>Betekenis</a:t>
            </a:r>
            <a:r>
              <a:rPr lang="en-US" dirty="0">
                <a:solidFill>
                  <a:srgbClr val="FFFFFF"/>
                </a:solidFill>
              </a:rPr>
              <a:t> begrip 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‘ </a:t>
            </a:r>
            <a:r>
              <a:rPr lang="en-US" dirty="0" err="1">
                <a:solidFill>
                  <a:srgbClr val="FFFFFF"/>
                </a:solidFill>
              </a:rPr>
              <a:t>Politiek</a:t>
            </a:r>
            <a:r>
              <a:rPr lang="en-US" dirty="0">
                <a:solidFill>
                  <a:srgbClr val="FFFFFF"/>
                </a:solidFill>
              </a:rPr>
              <a:t>’ </a:t>
            </a:r>
            <a:endParaRPr lang="nl-NL" dirty="0">
              <a:solidFill>
                <a:srgbClr val="FFFFFF"/>
              </a:solidFill>
            </a:endParaRP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27D3D3DD-83AC-1596-AEA9-FFE0B8E2A9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1198698"/>
              </p:ext>
            </p:extLst>
          </p:nvPr>
        </p:nvGraphicFramePr>
        <p:xfrm>
          <a:off x="5237018" y="653693"/>
          <a:ext cx="6303729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0485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F6E62A1-D946-934B-7BF6-884D891F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Dilemma’s</a:t>
            </a:r>
            <a:endParaRPr lang="nl-NL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C7F08B2-3AF5-3BC3-23B2-D7B1B8E5B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500" dirty="0"/>
              <a:t>Dilemma’s:</a:t>
            </a:r>
          </a:p>
          <a:p>
            <a:pPr marL="0" indent="0">
              <a:buNone/>
            </a:pPr>
            <a:r>
              <a:rPr lang="en-US" sz="1500" dirty="0"/>
              <a:t>“ </a:t>
            </a:r>
            <a:r>
              <a:rPr lang="en-US" sz="1500" dirty="0" err="1"/>
              <a:t>Een</a:t>
            </a:r>
            <a:r>
              <a:rPr lang="en-US" sz="1500" dirty="0"/>
              <a:t> </a:t>
            </a:r>
            <a:r>
              <a:rPr lang="en-US" sz="1500" dirty="0" err="1"/>
              <a:t>lastige</a:t>
            </a:r>
            <a:r>
              <a:rPr lang="en-US" sz="1500" dirty="0"/>
              <a:t> </a:t>
            </a:r>
            <a:r>
              <a:rPr lang="en-US" sz="1500" dirty="0" err="1"/>
              <a:t>keuze</a:t>
            </a:r>
            <a:r>
              <a:rPr lang="en-US" sz="1500" dirty="0"/>
              <a:t> </a:t>
            </a:r>
            <a:r>
              <a:rPr lang="en-US" sz="1500" dirty="0" err="1"/>
              <a:t>tussen</a:t>
            </a:r>
            <a:r>
              <a:rPr lang="en-US" sz="1500" dirty="0"/>
              <a:t> twee </a:t>
            </a:r>
            <a:r>
              <a:rPr lang="en-US" sz="1500" dirty="0" err="1"/>
              <a:t>dingen</a:t>
            </a:r>
            <a:r>
              <a:rPr lang="en-US" sz="1500" dirty="0"/>
              <a:t> die </a:t>
            </a:r>
            <a:r>
              <a:rPr lang="en-US" sz="1500" dirty="0" err="1"/>
              <a:t>allebei</a:t>
            </a:r>
            <a:r>
              <a:rPr lang="en-US" sz="1500" dirty="0"/>
              <a:t> </a:t>
            </a:r>
            <a:r>
              <a:rPr lang="en-US" sz="1500" dirty="0" err="1"/>
              <a:t>voordelen</a:t>
            </a:r>
            <a:r>
              <a:rPr lang="en-US" sz="1500" dirty="0"/>
              <a:t> of </a:t>
            </a:r>
            <a:r>
              <a:rPr lang="en-US" sz="1500" dirty="0" err="1"/>
              <a:t>juist</a:t>
            </a:r>
            <a:r>
              <a:rPr lang="en-US" sz="1500" dirty="0"/>
              <a:t> </a:t>
            </a:r>
            <a:r>
              <a:rPr lang="en-US" sz="1500" dirty="0" err="1"/>
              <a:t>nadelen</a:t>
            </a:r>
            <a:r>
              <a:rPr lang="en-US" sz="1500" dirty="0"/>
              <a:t> </a:t>
            </a:r>
            <a:r>
              <a:rPr lang="en-US" sz="1500" dirty="0" err="1"/>
              <a:t>hebben</a:t>
            </a:r>
            <a:r>
              <a:rPr lang="en-US" sz="1500" dirty="0"/>
              <a:t>”. </a:t>
            </a:r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r>
              <a:rPr lang="en-US" sz="1500" dirty="0" err="1"/>
              <a:t>Voorbeeld</a:t>
            </a:r>
            <a:r>
              <a:rPr lang="en-US" sz="1500" dirty="0"/>
              <a:t>:</a:t>
            </a:r>
          </a:p>
          <a:p>
            <a:pPr marL="0" indent="0">
              <a:buNone/>
            </a:pPr>
            <a:r>
              <a:rPr lang="en-US" sz="1500" dirty="0" err="1"/>
              <a:t>Wel</a:t>
            </a:r>
            <a:r>
              <a:rPr lang="en-US" sz="1500" dirty="0"/>
              <a:t>/ </a:t>
            </a:r>
            <a:r>
              <a:rPr lang="en-US" sz="1500" dirty="0" err="1"/>
              <a:t>geen</a:t>
            </a:r>
            <a:r>
              <a:rPr lang="en-US" sz="1500" dirty="0"/>
              <a:t> </a:t>
            </a:r>
            <a:r>
              <a:rPr lang="en-US" sz="1500" dirty="0" err="1"/>
              <a:t>verhoging</a:t>
            </a:r>
            <a:r>
              <a:rPr lang="en-US" sz="1500" dirty="0"/>
              <a:t> van de </a:t>
            </a:r>
            <a:r>
              <a:rPr lang="en-US" sz="1500" dirty="0" err="1"/>
              <a:t>inkomstenbelasting</a:t>
            </a:r>
            <a:br>
              <a:rPr lang="en-US" sz="1500" dirty="0"/>
            </a:br>
            <a:r>
              <a:rPr lang="en-US" sz="1500" b="1" dirty="0" err="1"/>
              <a:t>Voordeel</a:t>
            </a:r>
            <a:r>
              <a:rPr lang="en-US" sz="1500" b="1" dirty="0"/>
              <a:t> van </a:t>
            </a:r>
            <a:r>
              <a:rPr lang="en-US" sz="1500" b="1" dirty="0" err="1"/>
              <a:t>wel</a:t>
            </a:r>
            <a:r>
              <a:rPr lang="en-US" sz="1500" b="1" dirty="0"/>
              <a:t> </a:t>
            </a:r>
            <a:r>
              <a:rPr lang="en-US" sz="1500" b="1" dirty="0" err="1"/>
              <a:t>verhogen</a:t>
            </a:r>
            <a:r>
              <a:rPr lang="en-US" sz="1500" dirty="0"/>
              <a:t>: </a:t>
            </a:r>
            <a:r>
              <a:rPr lang="en-US" sz="1500" dirty="0" err="1"/>
              <a:t>Overheid</a:t>
            </a:r>
            <a:r>
              <a:rPr lang="en-US" sz="1500" dirty="0"/>
              <a:t> </a:t>
            </a:r>
            <a:r>
              <a:rPr lang="en-US" sz="1500" dirty="0" err="1"/>
              <a:t>heeft</a:t>
            </a:r>
            <a:r>
              <a:rPr lang="en-US" sz="1500" dirty="0"/>
              <a:t> </a:t>
            </a:r>
            <a:r>
              <a:rPr lang="en-US" sz="1500" dirty="0" err="1"/>
              <a:t>meer</a:t>
            </a:r>
            <a:r>
              <a:rPr lang="en-US" sz="1500" dirty="0"/>
              <a:t> geld om </a:t>
            </a:r>
            <a:r>
              <a:rPr lang="en-US" sz="1500" dirty="0" err="1"/>
              <a:t>maatschappelijke</a:t>
            </a:r>
            <a:r>
              <a:rPr lang="en-US" sz="1500" dirty="0"/>
              <a:t> </a:t>
            </a:r>
            <a:r>
              <a:rPr lang="en-US" sz="1500" dirty="0" err="1"/>
              <a:t>problemen</a:t>
            </a:r>
            <a:r>
              <a:rPr lang="en-US" sz="1500" dirty="0"/>
              <a:t> op </a:t>
            </a:r>
            <a:r>
              <a:rPr lang="en-US" sz="1500" dirty="0" err="1"/>
              <a:t>te</a:t>
            </a:r>
            <a:r>
              <a:rPr lang="en-US" sz="1500" dirty="0"/>
              <a:t> </a:t>
            </a:r>
            <a:r>
              <a:rPr lang="en-US" sz="1500" dirty="0" err="1"/>
              <a:t>lossen</a:t>
            </a:r>
            <a:br>
              <a:rPr lang="en-US" sz="1500" dirty="0"/>
            </a:br>
            <a:r>
              <a:rPr lang="en-US" sz="1500" b="1" dirty="0" err="1"/>
              <a:t>Nadeel</a:t>
            </a:r>
            <a:r>
              <a:rPr lang="en-US" sz="1500" b="1" dirty="0"/>
              <a:t> van </a:t>
            </a:r>
            <a:r>
              <a:rPr lang="en-US" sz="1500" b="1" dirty="0" err="1"/>
              <a:t>wel</a:t>
            </a:r>
            <a:r>
              <a:rPr lang="en-US" sz="1500" b="1" dirty="0"/>
              <a:t> </a:t>
            </a:r>
            <a:r>
              <a:rPr lang="en-US" sz="1500" b="1" dirty="0" err="1"/>
              <a:t>verhogen</a:t>
            </a:r>
            <a:r>
              <a:rPr lang="en-US" sz="1500" dirty="0"/>
              <a:t>: burgers </a:t>
            </a:r>
            <a:r>
              <a:rPr lang="en-US" sz="1500" dirty="0" err="1"/>
              <a:t>houden</a:t>
            </a:r>
            <a:r>
              <a:rPr lang="en-US" sz="1500" dirty="0"/>
              <a:t> minder </a:t>
            </a:r>
            <a:r>
              <a:rPr lang="en-US" sz="1500" dirty="0" err="1"/>
              <a:t>inkomen</a:t>
            </a:r>
            <a:r>
              <a:rPr lang="en-US" sz="1500" dirty="0"/>
              <a:t> over </a:t>
            </a:r>
            <a:r>
              <a:rPr lang="en-US" sz="1500" dirty="0" err="1"/>
              <a:t>en</a:t>
            </a:r>
            <a:r>
              <a:rPr lang="en-US" sz="1500" dirty="0"/>
              <a:t> </a:t>
            </a:r>
            <a:r>
              <a:rPr lang="en-US" sz="1500" dirty="0" err="1"/>
              <a:t>hebben</a:t>
            </a:r>
            <a:r>
              <a:rPr lang="en-US" sz="1500" dirty="0"/>
              <a:t> minder </a:t>
            </a:r>
            <a:r>
              <a:rPr lang="en-US" sz="1500" dirty="0" err="1"/>
              <a:t>koopkracht</a:t>
            </a:r>
            <a:r>
              <a:rPr lang="en-US" sz="1500" dirty="0"/>
              <a:t>.</a:t>
            </a:r>
          </a:p>
          <a:p>
            <a:pPr marL="0" indent="0">
              <a:buNone/>
            </a:pPr>
            <a:endParaRPr lang="nl-NL" sz="1500" dirty="0"/>
          </a:p>
          <a:p>
            <a:pPr marL="0" indent="0">
              <a:buNone/>
            </a:pPr>
            <a:r>
              <a:rPr lang="nl-NL" sz="1500" dirty="0"/>
              <a:t>Voorbeeld:</a:t>
            </a:r>
          </a:p>
          <a:p>
            <a:pPr marL="0" indent="0">
              <a:buNone/>
            </a:pPr>
            <a:r>
              <a:rPr lang="nl-NL" sz="1500" dirty="0"/>
              <a:t>Wel/ geen toeslag (tegemoetkoming) energiekosten voor lage inkomens vanwege zeer hoge gasprijs</a:t>
            </a:r>
            <a:br>
              <a:rPr lang="nl-NL" sz="1500" dirty="0"/>
            </a:br>
            <a:r>
              <a:rPr lang="nl-NL" sz="1500" b="1" dirty="0"/>
              <a:t>Voordeel van een toeslag</a:t>
            </a:r>
            <a:r>
              <a:rPr lang="nl-NL" sz="1500" dirty="0"/>
              <a:t>: lagere inkomens kunnen makkelijker hun energierekening betalen, betalingsachterstanden worden </a:t>
            </a:r>
            <a:br>
              <a:rPr lang="nl-NL" sz="1500" dirty="0"/>
            </a:br>
            <a:r>
              <a:rPr lang="nl-NL" sz="1500" dirty="0"/>
              <a:t>                                                voorkomen, schulden worden (deels) voorkomen.</a:t>
            </a:r>
            <a:br>
              <a:rPr lang="nl-NL" sz="1500" dirty="0"/>
            </a:br>
            <a:r>
              <a:rPr lang="nl-NL" sz="1500" b="1" dirty="0"/>
              <a:t>Nadeel van een toeslag</a:t>
            </a:r>
            <a:r>
              <a:rPr lang="nl-NL" sz="1500" dirty="0"/>
              <a:t>: overheid moet andere burgers of bedrijven meer belasting laten betalen en/ of overheid moet geld gaan </a:t>
            </a:r>
            <a:br>
              <a:rPr lang="nl-NL" sz="1500" dirty="0"/>
            </a:br>
            <a:r>
              <a:rPr lang="nl-NL" sz="1500" dirty="0"/>
              <a:t>                                            lenen om geld uit te kunnen geven en dat gaat de overheid veel rente kosten.</a:t>
            </a:r>
          </a:p>
        </p:txBody>
      </p:sp>
    </p:spTree>
    <p:extLst>
      <p:ext uri="{BB962C8B-B14F-4D97-AF65-F5344CB8AC3E}">
        <p14:creationId xmlns:p14="http://schemas.microsoft.com/office/powerpoint/2010/main" val="2053528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E40B542-FCAF-DB81-56B6-CBBD66CDA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Verschillende soorten ambtenaren</a:t>
            </a:r>
            <a:endParaRPr lang="nl-NL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C06CCC1B-42BA-C373-790C-4A8C9EFC4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Er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ambtenaren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Ambtenaren</a:t>
            </a:r>
            <a:r>
              <a:rPr lang="en-US" dirty="0"/>
              <a:t> (</a:t>
            </a:r>
            <a:r>
              <a:rPr lang="en-US" dirty="0" err="1"/>
              <a:t>plannenmakers</a:t>
            </a:r>
            <a:r>
              <a:rPr lang="en-US" dirty="0"/>
              <a:t>) die </a:t>
            </a:r>
            <a:r>
              <a:rPr lang="en-US" dirty="0" err="1"/>
              <a:t>politici</a:t>
            </a:r>
            <a:r>
              <a:rPr lang="en-US" dirty="0"/>
              <a:t> </a:t>
            </a:r>
            <a:r>
              <a:rPr lang="en-US" dirty="0" err="1"/>
              <a:t>adviseren</a:t>
            </a:r>
            <a:r>
              <a:rPr lang="en-US" dirty="0"/>
              <a:t> over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nemen</a:t>
            </a:r>
            <a:r>
              <a:rPr lang="en-US" dirty="0"/>
              <a:t> </a:t>
            </a:r>
            <a:r>
              <a:rPr lang="en-US" dirty="0" err="1"/>
              <a:t>besluiten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Ambtenaren</a:t>
            </a:r>
            <a:r>
              <a:rPr lang="en-US" dirty="0"/>
              <a:t> die </a:t>
            </a:r>
            <a:r>
              <a:rPr lang="en-US" dirty="0" err="1"/>
              <a:t>besluiten</a:t>
            </a:r>
            <a:r>
              <a:rPr lang="en-US" dirty="0"/>
              <a:t> van </a:t>
            </a:r>
            <a:r>
              <a:rPr lang="en-US" dirty="0" err="1"/>
              <a:t>politici</a:t>
            </a:r>
            <a:r>
              <a:rPr lang="en-US" dirty="0"/>
              <a:t> </a:t>
            </a:r>
            <a:r>
              <a:rPr lang="en-US" dirty="0" err="1"/>
              <a:t>uitvoeren</a:t>
            </a:r>
            <a:r>
              <a:rPr lang="en-US" dirty="0"/>
              <a:t>,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ambtenaren</a:t>
            </a:r>
            <a:r>
              <a:rPr lang="en-US" dirty="0"/>
              <a:t> die </a:t>
            </a:r>
            <a:r>
              <a:rPr lang="en-US" dirty="0" err="1"/>
              <a:t>bedrijven</a:t>
            </a:r>
            <a:r>
              <a:rPr lang="en-US" dirty="0"/>
              <a:t> </a:t>
            </a:r>
            <a:r>
              <a:rPr lang="en-US" dirty="0" err="1"/>
              <a:t>controleren</a:t>
            </a:r>
            <a:r>
              <a:rPr lang="en-US" dirty="0"/>
              <a:t> op </a:t>
            </a:r>
            <a:r>
              <a:rPr lang="en-US" dirty="0" err="1"/>
              <a:t>milieuregels</a:t>
            </a:r>
            <a:r>
              <a:rPr lang="en-US" dirty="0"/>
              <a:t> of </a:t>
            </a:r>
            <a:r>
              <a:rPr lang="en-US" dirty="0" err="1"/>
              <a:t>verkoopregels</a:t>
            </a:r>
            <a:r>
              <a:rPr lang="en-US" dirty="0"/>
              <a:t> of </a:t>
            </a:r>
            <a:r>
              <a:rPr lang="en-US" dirty="0" err="1"/>
              <a:t>onderhoud</a:t>
            </a:r>
            <a:r>
              <a:rPr lang="en-US" dirty="0"/>
              <a:t> </a:t>
            </a:r>
            <a:r>
              <a:rPr lang="en-US" dirty="0" err="1"/>
              <a:t>dijken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Ambtenaren</a:t>
            </a:r>
            <a:r>
              <a:rPr lang="en-US" dirty="0"/>
              <a:t>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leraren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agenten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282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AE96DE5-285A-A8D6-05DC-BCC2CDB26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Politiek: verschillende niveaus in Nederland </a:t>
            </a:r>
            <a:endParaRPr lang="nl-NL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73A43E-966E-A285-428C-1D0E92B11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Er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bestuurlijke</a:t>
            </a:r>
            <a:r>
              <a:rPr lang="en-US" dirty="0"/>
              <a:t> </a:t>
            </a:r>
            <a:r>
              <a:rPr lang="en-US" dirty="0" err="1"/>
              <a:t>niveaus</a:t>
            </a:r>
            <a:r>
              <a:rPr lang="en-US" dirty="0"/>
              <a:t> in Nederland: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Land/ </a:t>
            </a:r>
            <a:r>
              <a:rPr lang="en-US" dirty="0" err="1"/>
              <a:t>Nationaal</a:t>
            </a:r>
            <a:r>
              <a:rPr lang="en-US" dirty="0"/>
              <a:t> </a:t>
            </a:r>
            <a:r>
              <a:rPr lang="en-US" dirty="0" err="1"/>
              <a:t>bestuur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(Koning, ministers, </a:t>
            </a:r>
            <a:r>
              <a:rPr lang="en-US" dirty="0" err="1"/>
              <a:t>staatssecretarissen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       </a:t>
            </a:r>
            <a:r>
              <a:rPr lang="en-US" dirty="0" err="1"/>
              <a:t>tweedekamerleden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eerstekamerleden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2.   De </a:t>
            </a:r>
            <a:r>
              <a:rPr lang="en-US" dirty="0" err="1"/>
              <a:t>provincie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(</a:t>
            </a:r>
            <a:r>
              <a:rPr lang="en-US" dirty="0" err="1"/>
              <a:t>gedeputeerden</a:t>
            </a:r>
            <a:r>
              <a:rPr lang="en-US" dirty="0"/>
              <a:t>, </a:t>
            </a:r>
            <a:r>
              <a:rPr lang="en-US" dirty="0" err="1"/>
              <a:t>provinciale</a:t>
            </a:r>
            <a:r>
              <a:rPr lang="en-US" dirty="0"/>
              <a:t> </a:t>
            </a:r>
            <a:r>
              <a:rPr lang="en-US" dirty="0" err="1"/>
              <a:t>staten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   </a:t>
            </a:r>
            <a:r>
              <a:rPr lang="en-US" dirty="0" err="1"/>
              <a:t>commissaris</a:t>
            </a:r>
            <a:r>
              <a:rPr lang="en-US" dirty="0"/>
              <a:t> van de Koning)</a:t>
            </a:r>
          </a:p>
          <a:p>
            <a:pPr marL="514350" indent="-514350">
              <a:buAutoNum type="arabicPeriod" startAt="3"/>
            </a:pPr>
            <a:r>
              <a:rPr lang="en-US" dirty="0"/>
              <a:t>De </a:t>
            </a:r>
            <a:r>
              <a:rPr lang="en-US" dirty="0" err="1"/>
              <a:t>gemeente</a:t>
            </a:r>
            <a:r>
              <a:rPr lang="en-US" dirty="0"/>
              <a:t>/ </a:t>
            </a:r>
            <a:r>
              <a:rPr lang="en-US" dirty="0" err="1"/>
              <a:t>lokaal</a:t>
            </a:r>
            <a:r>
              <a:rPr lang="en-US" dirty="0"/>
              <a:t> </a:t>
            </a:r>
            <a:r>
              <a:rPr lang="en-US" dirty="0" err="1"/>
              <a:t>bestuur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(</a:t>
            </a:r>
            <a:r>
              <a:rPr lang="en-US" dirty="0" err="1"/>
              <a:t>wethouders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gemeenteraadsleden</a:t>
            </a:r>
            <a:r>
              <a:rPr lang="en-US" dirty="0"/>
              <a:t>)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5300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BE4E608-2190-1BAC-E1E8-9BC372D23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Invloed van politici</a:t>
            </a:r>
            <a:endParaRPr lang="nl-NL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4D22EB-A4F7-380F-A93A-DB617B03E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600" err="1"/>
              <a:t>Politici</a:t>
            </a:r>
            <a:r>
              <a:rPr lang="en-US" sz="2600"/>
              <a:t> </a:t>
            </a:r>
            <a:r>
              <a:rPr lang="en-US" sz="2600" err="1"/>
              <a:t>hebben</a:t>
            </a:r>
            <a:r>
              <a:rPr lang="en-US" sz="2600"/>
              <a:t> </a:t>
            </a:r>
            <a:r>
              <a:rPr lang="en-US" sz="2600" err="1"/>
              <a:t>politieke</a:t>
            </a:r>
            <a:r>
              <a:rPr lang="en-US" sz="2600"/>
              <a:t> </a:t>
            </a:r>
            <a:r>
              <a:rPr lang="en-US" sz="2600" err="1"/>
              <a:t>macht</a:t>
            </a:r>
            <a:r>
              <a:rPr lang="en-US" sz="2600"/>
              <a:t>:</a:t>
            </a:r>
            <a:br>
              <a:rPr lang="en-US" sz="2600"/>
            </a:br>
            <a:r>
              <a:rPr lang="en-US" sz="2600"/>
              <a:t>“ </a:t>
            </a:r>
            <a:r>
              <a:rPr lang="en-US" sz="2600" err="1"/>
              <a:t>Politici</a:t>
            </a:r>
            <a:r>
              <a:rPr lang="en-US" sz="2600"/>
              <a:t> </a:t>
            </a:r>
            <a:r>
              <a:rPr lang="en-US" sz="2600" err="1"/>
              <a:t>nemen</a:t>
            </a:r>
            <a:r>
              <a:rPr lang="en-US" sz="2600"/>
              <a:t> </a:t>
            </a:r>
            <a:r>
              <a:rPr lang="en-US" sz="2600" err="1"/>
              <a:t>besluiten</a:t>
            </a:r>
            <a:r>
              <a:rPr lang="en-US" sz="2600"/>
              <a:t> </a:t>
            </a:r>
            <a:r>
              <a:rPr lang="en-US" sz="2600" err="1"/>
              <a:t>waar</a:t>
            </a:r>
            <a:r>
              <a:rPr lang="en-US" sz="2600"/>
              <a:t> </a:t>
            </a:r>
            <a:r>
              <a:rPr lang="en-US" sz="2600" err="1"/>
              <a:t>iedereen</a:t>
            </a:r>
            <a:r>
              <a:rPr lang="en-US" sz="2600"/>
              <a:t> de </a:t>
            </a:r>
            <a:r>
              <a:rPr lang="en-US" sz="2600" err="1"/>
              <a:t>gevolgen</a:t>
            </a:r>
            <a:r>
              <a:rPr lang="en-US" sz="2600"/>
              <a:t> van </a:t>
            </a:r>
            <a:r>
              <a:rPr lang="en-US" sz="2600" err="1"/>
              <a:t>merkt</a:t>
            </a:r>
            <a:r>
              <a:rPr lang="en-US" sz="2600"/>
              <a:t>”. </a:t>
            </a:r>
          </a:p>
          <a:p>
            <a:pPr marL="0" indent="0">
              <a:buNone/>
            </a:pPr>
            <a:r>
              <a:rPr lang="en-US" sz="2600"/>
              <a:t>↓</a:t>
            </a:r>
          </a:p>
          <a:p>
            <a:pPr marL="0" indent="0">
              <a:buNone/>
            </a:pPr>
            <a:r>
              <a:rPr lang="en-US" sz="2600" err="1"/>
              <a:t>Besluiten</a:t>
            </a:r>
            <a:r>
              <a:rPr lang="en-US" sz="2600"/>
              <a:t> van </a:t>
            </a:r>
            <a:r>
              <a:rPr lang="en-US" sz="2600" err="1"/>
              <a:t>politici</a:t>
            </a:r>
            <a:r>
              <a:rPr lang="en-US" sz="2600"/>
              <a:t> </a:t>
            </a:r>
            <a:r>
              <a:rPr lang="en-US" sz="2600" err="1"/>
              <a:t>moeten</a:t>
            </a:r>
            <a:r>
              <a:rPr lang="en-US" sz="2600"/>
              <a:t> </a:t>
            </a:r>
            <a:r>
              <a:rPr lang="en-US" sz="2600" err="1"/>
              <a:t>wel</a:t>
            </a:r>
            <a:r>
              <a:rPr lang="en-US" sz="2600"/>
              <a:t> </a:t>
            </a:r>
            <a:r>
              <a:rPr lang="en-US" sz="2600" err="1"/>
              <a:t>kunnen</a:t>
            </a:r>
            <a:r>
              <a:rPr lang="en-US" sz="2600"/>
              <a:t> </a:t>
            </a:r>
            <a:r>
              <a:rPr lang="en-US" sz="2600" err="1"/>
              <a:t>rekenen</a:t>
            </a:r>
            <a:r>
              <a:rPr lang="en-US" sz="2600"/>
              <a:t> op </a:t>
            </a:r>
            <a:r>
              <a:rPr lang="en-US" sz="2600" err="1"/>
              <a:t>een</a:t>
            </a:r>
            <a:r>
              <a:rPr lang="en-US" sz="2600"/>
              <a:t> </a:t>
            </a:r>
            <a:r>
              <a:rPr lang="en-US" sz="2600" err="1"/>
              <a:t>meerderheid</a:t>
            </a:r>
            <a:r>
              <a:rPr lang="en-US" sz="2600"/>
              <a:t> in: het </a:t>
            </a:r>
            <a:r>
              <a:rPr lang="en-US" sz="2600" err="1"/>
              <a:t>parlement</a:t>
            </a:r>
            <a:r>
              <a:rPr lang="en-US" sz="2600"/>
              <a:t> of de </a:t>
            </a:r>
            <a:r>
              <a:rPr lang="en-US" sz="2600" err="1"/>
              <a:t>provinciale</a:t>
            </a:r>
            <a:r>
              <a:rPr lang="en-US" sz="2600"/>
              <a:t> </a:t>
            </a:r>
            <a:r>
              <a:rPr lang="en-US" sz="2600" err="1"/>
              <a:t>staten</a:t>
            </a:r>
            <a:r>
              <a:rPr lang="en-US" sz="2600"/>
              <a:t> of de </a:t>
            </a:r>
            <a:r>
              <a:rPr lang="en-US" sz="2600" err="1"/>
              <a:t>gemeenteraad</a:t>
            </a:r>
            <a:r>
              <a:rPr lang="en-US" sz="2600"/>
              <a:t>.</a:t>
            </a:r>
          </a:p>
          <a:p>
            <a:pPr marL="0" indent="0">
              <a:buNone/>
            </a:pPr>
            <a:r>
              <a:rPr lang="en-US" sz="2600"/>
              <a:t>↓</a:t>
            </a:r>
          </a:p>
          <a:p>
            <a:pPr marL="0" indent="0">
              <a:buNone/>
            </a:pPr>
            <a:r>
              <a:rPr lang="en-US" sz="2600"/>
              <a:t>Burgers </a:t>
            </a:r>
            <a:r>
              <a:rPr lang="en-US" sz="2600" err="1"/>
              <a:t>kunnen</a:t>
            </a:r>
            <a:r>
              <a:rPr lang="en-US" sz="2600"/>
              <a:t> (indirect) </a:t>
            </a:r>
            <a:r>
              <a:rPr lang="en-US" sz="2600" err="1"/>
              <a:t>invloed</a:t>
            </a:r>
            <a:r>
              <a:rPr lang="en-US" sz="2600"/>
              <a:t> </a:t>
            </a:r>
            <a:r>
              <a:rPr lang="en-US" sz="2600" err="1"/>
              <a:t>uitoefenen</a:t>
            </a:r>
            <a:r>
              <a:rPr lang="en-US" sz="2600"/>
              <a:t> op de </a:t>
            </a:r>
            <a:r>
              <a:rPr lang="en-US" sz="2600" err="1"/>
              <a:t>besluiten</a:t>
            </a:r>
            <a:r>
              <a:rPr lang="en-US" sz="2600"/>
              <a:t> van </a:t>
            </a:r>
            <a:r>
              <a:rPr lang="en-US" sz="2600" err="1"/>
              <a:t>politici</a:t>
            </a:r>
            <a:r>
              <a:rPr lang="en-US" sz="2600"/>
              <a:t> door </a:t>
            </a:r>
            <a:r>
              <a:rPr lang="en-US" sz="2600" err="1"/>
              <a:t>te</a:t>
            </a:r>
            <a:r>
              <a:rPr lang="en-US" sz="2600"/>
              <a:t> </a:t>
            </a:r>
            <a:r>
              <a:rPr lang="en-US" sz="2600" err="1"/>
              <a:t>gaan</a:t>
            </a:r>
            <a:r>
              <a:rPr lang="en-US" sz="2600"/>
              <a:t> </a:t>
            </a:r>
            <a:r>
              <a:rPr lang="en-US" sz="2600" err="1"/>
              <a:t>stemmen</a:t>
            </a:r>
            <a:r>
              <a:rPr lang="en-US" sz="2600"/>
              <a:t> </a:t>
            </a:r>
            <a:r>
              <a:rPr lang="en-US" sz="2600" err="1"/>
              <a:t>bij</a:t>
            </a:r>
            <a:r>
              <a:rPr lang="en-US" sz="2600"/>
              <a:t> </a:t>
            </a:r>
            <a:r>
              <a:rPr lang="en-US" sz="2600" err="1"/>
              <a:t>verkiezingen</a:t>
            </a:r>
            <a:r>
              <a:rPr lang="en-US" sz="2600"/>
              <a:t> (</a:t>
            </a:r>
            <a:r>
              <a:rPr lang="en-US" sz="2600" err="1"/>
              <a:t>voor</a:t>
            </a:r>
            <a:r>
              <a:rPr lang="en-US" sz="2600"/>
              <a:t> de </a:t>
            </a:r>
            <a:r>
              <a:rPr lang="en-US" sz="2600" err="1"/>
              <a:t>tweede</a:t>
            </a:r>
            <a:r>
              <a:rPr lang="en-US" sz="2600"/>
              <a:t> </a:t>
            </a:r>
            <a:r>
              <a:rPr lang="en-US" sz="2600" err="1"/>
              <a:t>kamer</a:t>
            </a:r>
            <a:r>
              <a:rPr lang="en-US" sz="2600"/>
              <a:t>, </a:t>
            </a:r>
            <a:r>
              <a:rPr lang="en-US" sz="2600" err="1"/>
              <a:t>provinciale</a:t>
            </a:r>
            <a:r>
              <a:rPr lang="en-US" sz="2600"/>
              <a:t> </a:t>
            </a:r>
            <a:r>
              <a:rPr lang="en-US" sz="2600" err="1"/>
              <a:t>staten</a:t>
            </a:r>
            <a:r>
              <a:rPr lang="en-US" sz="2600"/>
              <a:t> of </a:t>
            </a:r>
            <a:r>
              <a:rPr lang="en-US" sz="2600" err="1"/>
              <a:t>gemeenteraad</a:t>
            </a:r>
            <a:r>
              <a:rPr lang="en-US" sz="2600"/>
              <a:t>). </a:t>
            </a:r>
          </a:p>
          <a:p>
            <a:pPr marL="0" indent="0">
              <a:buNone/>
            </a:pPr>
            <a:endParaRPr lang="nl-NL" sz="2600"/>
          </a:p>
        </p:txBody>
      </p:sp>
    </p:spTree>
    <p:extLst>
      <p:ext uri="{BB962C8B-B14F-4D97-AF65-F5344CB8AC3E}">
        <p14:creationId xmlns:p14="http://schemas.microsoft.com/office/powerpoint/2010/main" val="869233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146D15-C502-29BC-888B-D600B6CF9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en-US" sz="3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B67BA14-0429-8EAB-63D1-B2E8095781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8931" y="557784"/>
            <a:ext cx="3505494" cy="566603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endParaRPr lang="nl-NL" sz="1400" b="1" dirty="0"/>
          </a:p>
          <a:p>
            <a:pPr marL="0" indent="0">
              <a:buNone/>
            </a:pPr>
            <a:endParaRPr lang="nl-NL" sz="1400" b="1" dirty="0"/>
          </a:p>
          <a:p>
            <a:pPr marL="0" indent="0">
              <a:buNone/>
            </a:pPr>
            <a:r>
              <a:rPr lang="nl-NL" sz="1400" b="1" dirty="0"/>
              <a:t>Opkomst bij Tweede Kamerverkiezingen</a:t>
            </a:r>
          </a:p>
          <a:p>
            <a:r>
              <a:rPr lang="nl-NL" sz="1400" dirty="0"/>
              <a:t>Tot 1970 bestond opkomstplicht voor verkiezingen en schommelde het opkomstpercentage rond de 94 procent. De opkomst bij de verkiezingen in 1998 was 73,3 procent (8,6 miljoen geldige stemmen); een historisch dieptepunt. Gemiddeld ligt de opkomst tegen de 80 procent.</a:t>
            </a:r>
          </a:p>
          <a:p>
            <a:endParaRPr lang="nl-NL" sz="1400" dirty="0"/>
          </a:p>
          <a:p>
            <a:pPr marL="0" indent="0">
              <a:buNone/>
            </a:pPr>
            <a:endParaRPr lang="nl-NL" sz="1400" dirty="0"/>
          </a:p>
          <a:p>
            <a:r>
              <a:rPr lang="nl-NL" sz="1400" dirty="0"/>
              <a:t>Vanaf 1971 zagen de opkomstcijfers voor de </a:t>
            </a:r>
            <a:r>
              <a:rPr lang="nl-NL" sz="1400" dirty="0">
                <a:hlinkClick r:id="rId2"/>
              </a:rPr>
              <a:t>Tweede Kamerverkiezingen</a:t>
            </a:r>
            <a:r>
              <a:rPr lang="nl-NL" sz="1400" dirty="0"/>
              <a:t> er als volgt uit: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Tijdelijke aanduiding voor inhoud 10">
            <a:extLst>
              <a:ext uri="{FF2B5EF4-FFF2-40B4-BE49-F238E27FC236}">
                <a16:creationId xmlns:a16="http://schemas.microsoft.com/office/drawing/2014/main" id="{A2B38FA4-924E-C228-0B6E-DEA77B1FD1B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123688" y="557784"/>
            <a:ext cx="6658737" cy="573918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232873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F3CC3686-79D3-65E6-03AE-A15B453E0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" name="Tijdelijke aanduiding voor inhoud 9">
            <a:extLst>
              <a:ext uri="{FF2B5EF4-FFF2-40B4-BE49-F238E27FC236}">
                <a16:creationId xmlns:a16="http://schemas.microsoft.com/office/drawing/2014/main" id="{B1AD7F91-BC94-43E7-4655-88E8ECFE2A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</p:spPr>
      </p:pic>
    </p:spTree>
    <p:extLst>
      <p:ext uri="{BB962C8B-B14F-4D97-AF65-F5344CB8AC3E}">
        <p14:creationId xmlns:p14="http://schemas.microsoft.com/office/powerpoint/2010/main" val="1633806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41A24E5-4D32-AB55-0B04-5A8DF278F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3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Opkomstpercentage</a:t>
            </a:r>
            <a:r>
              <a:rPr lang="en-US" sz="23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3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bij</a:t>
            </a:r>
            <a:r>
              <a:rPr lang="en-US" sz="23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3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provinciale</a:t>
            </a:r>
            <a:r>
              <a:rPr lang="en-US" sz="23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3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verkiezingen</a:t>
            </a:r>
            <a:r>
              <a:rPr lang="en-US" sz="23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in Nederland door de Jaren </a:t>
            </a:r>
            <a:r>
              <a:rPr lang="en-US" sz="23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heen</a:t>
            </a:r>
            <a:r>
              <a:rPr lang="en-US" sz="23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4EF6F22A-94DE-EAE9-C1C7-9E5158A178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43224" y="643466"/>
            <a:ext cx="3048884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0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58DA57-1BD1-F11A-175C-42C7317CF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450"/>
            <a:ext cx="10515600" cy="542925"/>
          </a:xfrm>
        </p:spPr>
        <p:txBody>
          <a:bodyPr>
            <a:normAutofit/>
          </a:bodyPr>
          <a:lstStyle/>
          <a:p>
            <a:r>
              <a:rPr lang="en-US" sz="2800" dirty="0" err="1"/>
              <a:t>Opkomst</a:t>
            </a:r>
            <a:r>
              <a:rPr lang="en-US" sz="2800" dirty="0"/>
              <a:t> </a:t>
            </a:r>
            <a:r>
              <a:rPr lang="en-US" sz="2800" dirty="0" err="1"/>
              <a:t>bij</a:t>
            </a:r>
            <a:r>
              <a:rPr lang="en-US" sz="2800" dirty="0"/>
              <a:t> </a:t>
            </a:r>
            <a:r>
              <a:rPr lang="en-US" sz="2800" dirty="0" err="1"/>
              <a:t>verkiezingen</a:t>
            </a:r>
            <a:r>
              <a:rPr lang="en-US" sz="2800" dirty="0"/>
              <a:t> </a:t>
            </a:r>
            <a:r>
              <a:rPr lang="en-US" sz="2800" dirty="0" err="1"/>
              <a:t>Europees</a:t>
            </a:r>
            <a:r>
              <a:rPr lang="en-US" sz="2800" dirty="0"/>
              <a:t> </a:t>
            </a:r>
            <a:r>
              <a:rPr lang="en-US" sz="2800" dirty="0" err="1"/>
              <a:t>Parlement</a:t>
            </a:r>
            <a:r>
              <a:rPr lang="en-US" sz="2800" dirty="0"/>
              <a:t> door de </a:t>
            </a:r>
            <a:r>
              <a:rPr lang="en-US" sz="2800" dirty="0" err="1"/>
              <a:t>jaren</a:t>
            </a:r>
            <a:r>
              <a:rPr lang="en-US" sz="2800" dirty="0"/>
              <a:t> </a:t>
            </a:r>
            <a:r>
              <a:rPr lang="en-US" sz="2800" dirty="0" err="1"/>
              <a:t>heen</a:t>
            </a:r>
            <a:endParaRPr lang="nl-NL" sz="2800" dirty="0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BAE27D16-8DD5-3FC4-1B37-324CEDEB12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809626"/>
            <a:ext cx="12192000" cy="6048374"/>
          </a:xfrm>
        </p:spPr>
      </p:pic>
    </p:spTree>
    <p:extLst>
      <p:ext uri="{BB962C8B-B14F-4D97-AF65-F5344CB8AC3E}">
        <p14:creationId xmlns:p14="http://schemas.microsoft.com/office/powerpoint/2010/main" val="397560328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1254</Words>
  <Application>Microsoft Office PowerPoint</Application>
  <PresentationFormat>Breedbeeld</PresentationFormat>
  <Paragraphs>129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Kantoorthema</vt:lpstr>
      <vt:lpstr>Politiek H1.1: De maatschappij  en  de politiek</vt:lpstr>
      <vt:lpstr>Betekenis begrip  ‘ Politiek’ </vt:lpstr>
      <vt:lpstr>Verschillende soorten ambtenaren</vt:lpstr>
      <vt:lpstr>Politiek: verschillende niveaus in Nederland </vt:lpstr>
      <vt:lpstr>Invloed van politici</vt:lpstr>
      <vt:lpstr> </vt:lpstr>
      <vt:lpstr>PowerPoint-presentatie</vt:lpstr>
      <vt:lpstr>Opkomstpercentage bij provinciale verkiezingen in Nederland door de Jaren heen.</vt:lpstr>
      <vt:lpstr>Opkomst bij verkiezingen Europees Parlement door de jaren heen</vt:lpstr>
      <vt:lpstr>Nederland,  een verzorgingsstaat …</vt:lpstr>
      <vt:lpstr>H1.2: De rol van de politiek bij          maatschappelijke problemen</vt:lpstr>
      <vt:lpstr>Voorbeelden van ‘actuele crises in Nederland’ anno 2022.</vt:lpstr>
      <vt:lpstr>Kenmerken van maatschappelijke problemen</vt:lpstr>
      <vt:lpstr>Waarden en normen</vt:lpstr>
      <vt:lpstr>Voorbeelden waarden en normen</vt:lpstr>
      <vt:lpstr>Belangen</vt:lpstr>
      <vt:lpstr>Belangentegenstelling</vt:lpstr>
      <vt:lpstr>Macht en machtsmiddelen</vt:lpstr>
      <vt:lpstr>Van maatschappelijk probleem naar politiek probleem</vt:lpstr>
      <vt:lpstr>Dilemma’s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Politiek H1: De maatschappij en de politiek</dc:title>
  <dc:creator>Fluitsma, D.W.P.M. (Daniel)</dc:creator>
  <cp:lastModifiedBy>Fluitsma, D.W.P.M. (Daniel)</cp:lastModifiedBy>
  <cp:revision>1</cp:revision>
  <dcterms:created xsi:type="dcterms:W3CDTF">2022-09-02T11:18:37Z</dcterms:created>
  <dcterms:modified xsi:type="dcterms:W3CDTF">2022-09-07T20:16:43Z</dcterms:modified>
</cp:coreProperties>
</file>